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theme/theme3.xml" ContentType="application/vnd.openxmlformats-officedocument.theme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theme/theme4.xml" ContentType="application/vnd.openxmlformats-officedocument.theme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theme/theme5.xml" ContentType="application/vnd.openxmlformats-officedocument.theme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theme/theme6.xml" ContentType="application/vnd.openxmlformats-officedocument.theme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theme/theme7.xml" ContentType="application/vnd.openxmlformats-officedocument.theme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4" r:id="rId2"/>
    <p:sldMasterId id="2147486692" r:id="rId3"/>
    <p:sldMasterId id="2147486708" r:id="rId4"/>
    <p:sldMasterId id="2147486724" r:id="rId5"/>
    <p:sldMasterId id="2147486759" r:id="rId6"/>
    <p:sldMasterId id="2147486773" r:id="rId7"/>
    <p:sldMasterId id="2147486813" r:id="rId8"/>
  </p:sldMasterIdLst>
  <p:notesMasterIdLst>
    <p:notesMasterId r:id="rId24"/>
  </p:notesMasterIdLst>
  <p:handoutMasterIdLst>
    <p:handoutMasterId r:id="rId25"/>
  </p:handoutMasterIdLst>
  <p:sldIdLst>
    <p:sldId id="308" r:id="rId9"/>
    <p:sldId id="739" r:id="rId10"/>
    <p:sldId id="740" r:id="rId11"/>
    <p:sldId id="738" r:id="rId12"/>
    <p:sldId id="726" r:id="rId13"/>
    <p:sldId id="724" r:id="rId14"/>
    <p:sldId id="732" r:id="rId15"/>
    <p:sldId id="728" r:id="rId16"/>
    <p:sldId id="729" r:id="rId17"/>
    <p:sldId id="733" r:id="rId18"/>
    <p:sldId id="730" r:id="rId19"/>
    <p:sldId id="731" r:id="rId20"/>
    <p:sldId id="734" r:id="rId21"/>
    <p:sldId id="735" r:id="rId22"/>
    <p:sldId id="741" r:id="rId23"/>
  </p:sldIdLst>
  <p:sldSz cx="9144000" cy="6858000" type="screen4x3"/>
  <p:notesSz cx="6797675" cy="9872663"/>
  <p:defaultTextStyle>
    <a:defPPr>
      <a:defRPr lang="zh-TW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新細明體" charset="-120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新細明體" charset="-120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新細明體" charset="-120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新細明體" charset="-120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新細明體" charset="-120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新細明體" charset="-120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新細明體" charset="-120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新細明體" charset="-120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新細明體" charset="-120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預設章節" id="{66281C27-D38B-4509-94A0-C98174728DB1}">
          <p14:sldIdLst>
            <p14:sldId id="308"/>
            <p14:sldId id="739"/>
            <p14:sldId id="740"/>
            <p14:sldId id="738"/>
            <p14:sldId id="726"/>
            <p14:sldId id="724"/>
            <p14:sldId id="732"/>
            <p14:sldId id="728"/>
            <p14:sldId id="729"/>
            <p14:sldId id="733"/>
            <p14:sldId id="730"/>
            <p14:sldId id="731"/>
            <p14:sldId id="734"/>
            <p14:sldId id="735"/>
            <p14:sldId id="74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205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0000CC"/>
    <a:srgbClr val="006600"/>
    <a:srgbClr val="0000FF"/>
    <a:srgbClr val="003300"/>
    <a:srgbClr val="FF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等深淺樣式 2 - 輔色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00A15C55-8517-42AA-B614-E9B94910E393}" styleName="中等深淺樣式 2 - 輔色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F5AB1C69-6EDB-4FF4-983F-18BD219EF322}" styleName="中等深淺樣式 2 - 輔色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500" autoAdjust="0"/>
    <p:restoredTop sz="95320" autoAdjust="0"/>
  </p:normalViewPr>
  <p:slideViewPr>
    <p:cSldViewPr>
      <p:cViewPr varScale="1">
        <p:scale>
          <a:sx n="99" d="100"/>
          <a:sy n="99" d="100"/>
        </p:scale>
        <p:origin x="366" y="78"/>
      </p:cViewPr>
      <p:guideLst>
        <p:guide orient="horz" pos="2205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5.xml"/><Relationship Id="rId18" Type="http://schemas.openxmlformats.org/officeDocument/2006/relationships/slide" Target="slides/slide10.xml"/><Relationship Id="rId26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3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4.xml"/><Relationship Id="rId17" Type="http://schemas.openxmlformats.org/officeDocument/2006/relationships/slide" Target="slides/slide9.xml"/><Relationship Id="rId25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8.xml"/><Relationship Id="rId20" Type="http://schemas.openxmlformats.org/officeDocument/2006/relationships/slide" Target="slides/slide12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3.xml"/><Relationship Id="rId24" Type="http://schemas.openxmlformats.org/officeDocument/2006/relationships/notesMaster" Target="notesMasters/notesMaster1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7.xml"/><Relationship Id="rId23" Type="http://schemas.openxmlformats.org/officeDocument/2006/relationships/slide" Target="slides/slide15.xml"/><Relationship Id="rId28" Type="http://schemas.openxmlformats.org/officeDocument/2006/relationships/theme" Target="theme/theme1.xml"/><Relationship Id="rId10" Type="http://schemas.openxmlformats.org/officeDocument/2006/relationships/slide" Target="slides/slide2.xml"/><Relationship Id="rId19" Type="http://schemas.openxmlformats.org/officeDocument/2006/relationships/slide" Target="slides/slide11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1.xml"/><Relationship Id="rId14" Type="http://schemas.openxmlformats.org/officeDocument/2006/relationships/slide" Target="slides/slide6.xml"/><Relationship Id="rId22" Type="http://schemas.openxmlformats.org/officeDocument/2006/relationships/slide" Target="slides/slide14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0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6247" cy="49403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quarter" idx="1"/>
          </p:nvPr>
        </p:nvSpPr>
        <p:spPr>
          <a:xfrm>
            <a:off x="3849827" y="0"/>
            <a:ext cx="2946246" cy="49403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D8887AFE-5EC0-4CA1-AC7E-0D0D3BCEEDB9}" type="datetimeFigureOut">
              <a:rPr lang="zh-TW" altLang="en-US"/>
              <a:pPr>
                <a:defRPr/>
              </a:pPr>
              <a:t>2018/11/22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2"/>
          </p:nvPr>
        </p:nvSpPr>
        <p:spPr>
          <a:xfrm>
            <a:off x="1" y="9377044"/>
            <a:ext cx="2946247" cy="49403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3"/>
          </p:nvPr>
        </p:nvSpPr>
        <p:spPr>
          <a:xfrm>
            <a:off x="3849827" y="9377044"/>
            <a:ext cx="2946246" cy="49403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36BA9F57-7F68-445C-9071-77B7639B1E75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5023358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media/image3.jpeg>
</file>

<file path=ppt/media/image4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9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6247" cy="49403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49827" y="0"/>
            <a:ext cx="2946246" cy="49403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8AFB1A6D-F018-48BF-8FC2-7A204AB227E8}" type="datetimeFigureOut">
              <a:rPr lang="zh-TW" altLang="en-US"/>
              <a:pPr>
                <a:defRPr/>
              </a:pPr>
              <a:t>2018/11/22</a:t>
            </a:fld>
            <a:endParaRPr lang="zh-TW" altLang="en-US"/>
          </a:p>
        </p:txBody>
      </p:sp>
      <p:sp>
        <p:nvSpPr>
          <p:cNvPr id="4" name="投影片圖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930275" y="739775"/>
            <a:ext cx="4937125" cy="37036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TW" altLang="en-US" noProof="0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79287" y="4689316"/>
            <a:ext cx="5439102" cy="444309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TW" altLang="en-US" noProof="0" smtClean="0"/>
              <a:t>按一下以編輯母片文字樣式</a:t>
            </a:r>
          </a:p>
          <a:p>
            <a:pPr lvl="1"/>
            <a:r>
              <a:rPr lang="zh-TW" altLang="en-US" noProof="0" smtClean="0"/>
              <a:t>第二層</a:t>
            </a:r>
          </a:p>
          <a:p>
            <a:pPr lvl="2"/>
            <a:r>
              <a:rPr lang="zh-TW" altLang="en-US" noProof="0" smtClean="0"/>
              <a:t>第三層</a:t>
            </a:r>
          </a:p>
          <a:p>
            <a:pPr lvl="3"/>
            <a:r>
              <a:rPr lang="zh-TW" altLang="en-US" noProof="0" smtClean="0"/>
              <a:t>第四層</a:t>
            </a:r>
          </a:p>
          <a:p>
            <a:pPr lvl="4"/>
            <a:r>
              <a:rPr lang="zh-TW" altLang="en-US" noProof="0" smtClean="0"/>
              <a:t>第五層</a:t>
            </a:r>
            <a:endParaRPr lang="zh-TW" altLang="en-US" noProof="0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1" y="9377044"/>
            <a:ext cx="2946247" cy="49403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49827" y="9377044"/>
            <a:ext cx="2946246" cy="49403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043E4287-A98F-42AC-863E-9F00517778E7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966821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1pPr>
            <a:lvl2pPr marL="742950" indent="-28575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2pPr>
            <a:lvl3pPr marL="11430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3pPr>
            <a:lvl4pPr marL="16002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4pPr>
            <a:lvl5pPr marL="20574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5pPr>
            <a:lvl6pPr marL="25146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6pPr>
            <a:lvl7pPr marL="29718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7pPr>
            <a:lvl8pPr marL="34290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8pPr>
            <a:lvl9pPr marL="38862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fld id="{D06ACC57-CB11-4457-B9E7-1DD78A03AE9C}" type="slidenum">
              <a:rPr kumimoji="1" lang="en-US" altLang="zh-TW" smtClean="0">
                <a:latin typeface="Arial" charset="0"/>
              </a:rPr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kumimoji="1" lang="en-US" altLang="zh-TW" dirty="0" smtClean="0">
              <a:latin typeface="Arial" charset="0"/>
            </a:endParaRPr>
          </a:p>
        </p:txBody>
      </p:sp>
      <p:sp>
        <p:nvSpPr>
          <p:cNvPr id="1003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954088" y="741363"/>
            <a:ext cx="4935537" cy="3700462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035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1978" y="4690906"/>
            <a:ext cx="4993719" cy="4439917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3427" tIns="46716" rIns="93427" bIns="46716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zh-TW" sz="1200" b="1" u="sng" dirty="0" smtClean="0">
              <a:solidFill>
                <a:srgbClr val="C00000"/>
              </a:solidFill>
              <a:latin typeface="Arial" charset="0"/>
              <a:ea typeface="標楷體" pitchFamily="65" charset="-12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92444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43E4287-A98F-42AC-863E-9F00517778E7}" type="slidenum">
              <a:rPr lang="zh-TW" altLang="en-US" smtClean="0"/>
              <a:pPr>
                <a:defRPr/>
              </a:pPr>
              <a:t>12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7577474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43E4287-A98F-42AC-863E-9F00517778E7}" type="slidenum">
              <a:rPr lang="zh-TW" altLang="en-US" smtClean="0"/>
              <a:pPr>
                <a:defRPr/>
              </a:pPr>
              <a:t>13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008553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1pPr>
            <a:lvl2pPr marL="742950" indent="-28575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2pPr>
            <a:lvl3pPr marL="11430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3pPr>
            <a:lvl4pPr marL="16002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4pPr>
            <a:lvl5pPr marL="20574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5pPr>
            <a:lvl6pPr marL="25146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6pPr>
            <a:lvl7pPr marL="29718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7pPr>
            <a:lvl8pPr marL="34290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8pPr>
            <a:lvl9pPr marL="38862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fld id="{D06ACC57-CB11-4457-B9E7-1DD78A03AE9C}" type="slidenum">
              <a:rPr kumimoji="1" lang="en-US" altLang="zh-TW" smtClean="0">
                <a:latin typeface="Arial" charset="0"/>
              </a:rPr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t>14</a:t>
            </a:fld>
            <a:endParaRPr kumimoji="1" lang="en-US" altLang="zh-TW" dirty="0" smtClean="0">
              <a:latin typeface="Arial" charset="0"/>
            </a:endParaRPr>
          </a:p>
        </p:txBody>
      </p:sp>
      <p:sp>
        <p:nvSpPr>
          <p:cNvPr id="1003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954088" y="741363"/>
            <a:ext cx="4935537" cy="3700462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035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1978" y="4690906"/>
            <a:ext cx="4993719" cy="4439917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3427" tIns="46716" rIns="93427" bIns="46716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zh-TW" sz="1200" b="1" u="sng" dirty="0" smtClean="0">
              <a:solidFill>
                <a:srgbClr val="C00000"/>
              </a:solidFill>
              <a:latin typeface="Arial" charset="0"/>
              <a:ea typeface="標楷體" pitchFamily="65" charset="-12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188035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1pPr>
            <a:lvl2pPr marL="742950" indent="-28575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2pPr>
            <a:lvl3pPr marL="11430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3pPr>
            <a:lvl4pPr marL="16002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4pPr>
            <a:lvl5pPr marL="20574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5pPr>
            <a:lvl6pPr marL="25146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6pPr>
            <a:lvl7pPr marL="29718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7pPr>
            <a:lvl8pPr marL="34290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8pPr>
            <a:lvl9pPr marL="38862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fld id="{D06ACC57-CB11-4457-B9E7-1DD78A03AE9C}" type="slidenum">
              <a:rPr kumimoji="1" lang="en-US" altLang="zh-TW" smtClean="0">
                <a:latin typeface="Arial" charset="0"/>
              </a:rPr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t>15</a:t>
            </a:fld>
            <a:endParaRPr kumimoji="1" lang="en-US" altLang="zh-TW" dirty="0" smtClean="0">
              <a:latin typeface="Arial" charset="0"/>
            </a:endParaRPr>
          </a:p>
        </p:txBody>
      </p:sp>
      <p:sp>
        <p:nvSpPr>
          <p:cNvPr id="1003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954088" y="741363"/>
            <a:ext cx="4935537" cy="3700462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035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1978" y="4690906"/>
            <a:ext cx="4993719" cy="4439917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3427" tIns="46716" rIns="93427" bIns="46716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zh-TW" sz="1200" b="1" u="sng" dirty="0" smtClean="0">
              <a:solidFill>
                <a:srgbClr val="C00000"/>
              </a:solidFill>
              <a:latin typeface="Arial" charset="0"/>
              <a:ea typeface="標楷體" pitchFamily="65" charset="-12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289890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1pPr>
            <a:lvl2pPr marL="742950" indent="-28575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2pPr>
            <a:lvl3pPr marL="11430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3pPr>
            <a:lvl4pPr marL="16002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4pPr>
            <a:lvl5pPr marL="20574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5pPr>
            <a:lvl6pPr marL="25146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6pPr>
            <a:lvl7pPr marL="29718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7pPr>
            <a:lvl8pPr marL="34290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8pPr>
            <a:lvl9pPr marL="38862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fld id="{D06ACC57-CB11-4457-B9E7-1DD78A03AE9C}" type="slidenum">
              <a:rPr kumimoji="1" lang="en-US" altLang="zh-TW" smtClean="0">
                <a:latin typeface="Arial" charset="0"/>
              </a:rPr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t>4</a:t>
            </a:fld>
            <a:endParaRPr kumimoji="1" lang="en-US" altLang="zh-TW" dirty="0" smtClean="0">
              <a:latin typeface="Arial" charset="0"/>
            </a:endParaRPr>
          </a:p>
        </p:txBody>
      </p:sp>
      <p:sp>
        <p:nvSpPr>
          <p:cNvPr id="1003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954088" y="741363"/>
            <a:ext cx="4935537" cy="3700462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035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1978" y="4690906"/>
            <a:ext cx="4993719" cy="4439917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3427" tIns="46716" rIns="93427" bIns="46716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zh-TW" sz="1200" b="1" u="sng" dirty="0" smtClean="0">
              <a:solidFill>
                <a:srgbClr val="C00000"/>
              </a:solidFill>
              <a:latin typeface="Arial" charset="0"/>
              <a:ea typeface="標楷體" pitchFamily="65" charset="-12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6555687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1pPr>
            <a:lvl2pPr marL="742950" indent="-28575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2pPr>
            <a:lvl3pPr marL="11430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3pPr>
            <a:lvl4pPr marL="16002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4pPr>
            <a:lvl5pPr marL="2057400" indent="-228600" defTabSz="922338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5pPr>
            <a:lvl6pPr marL="25146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6pPr>
            <a:lvl7pPr marL="29718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7pPr>
            <a:lvl8pPr marL="34290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8pPr>
            <a:lvl9pPr marL="3886200" indent="-228600" defTabSz="922338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新細明體" charset="-12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fld id="{D06ACC57-CB11-4457-B9E7-1DD78A03AE9C}" type="slidenum">
              <a:rPr kumimoji="1" lang="en-US" altLang="zh-TW" smtClean="0">
                <a:latin typeface="Arial" charset="0"/>
              </a:rPr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t>5</a:t>
            </a:fld>
            <a:endParaRPr kumimoji="1" lang="en-US" altLang="zh-TW" dirty="0" smtClean="0">
              <a:latin typeface="Arial" charset="0"/>
            </a:endParaRPr>
          </a:p>
        </p:txBody>
      </p:sp>
      <p:sp>
        <p:nvSpPr>
          <p:cNvPr id="1003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954088" y="741363"/>
            <a:ext cx="4935537" cy="3700462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035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1978" y="4690906"/>
            <a:ext cx="4993719" cy="4439917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3427" tIns="46716" rIns="93427" bIns="46716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zh-TW" sz="1200" b="1" u="sng" dirty="0" smtClean="0">
              <a:solidFill>
                <a:srgbClr val="C00000"/>
              </a:solidFill>
              <a:latin typeface="Arial" charset="0"/>
              <a:ea typeface="標楷體" pitchFamily="65" charset="-12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0445687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43E4287-A98F-42AC-863E-9F00517778E7}" type="slidenum">
              <a:rPr lang="zh-TW" altLang="en-US" smtClean="0"/>
              <a:pPr>
                <a:defRPr/>
              </a:pPr>
              <a:t>6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9135371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43E4287-A98F-42AC-863E-9F00517778E7}" type="slidenum">
              <a:rPr lang="zh-TW" altLang="en-US" smtClean="0"/>
              <a:pPr>
                <a:defRPr/>
              </a:pPr>
              <a:t>7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87688810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43E4287-A98F-42AC-863E-9F00517778E7}" type="slidenum">
              <a:rPr lang="zh-TW" altLang="en-US" smtClean="0"/>
              <a:pPr>
                <a:defRPr/>
              </a:pPr>
              <a:t>8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1883369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43E4287-A98F-42AC-863E-9F00517778E7}" type="slidenum">
              <a:rPr lang="zh-TW" altLang="en-US" smtClean="0"/>
              <a:pPr>
                <a:defRPr/>
              </a:pPr>
              <a:t>9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7315076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43E4287-A98F-42AC-863E-9F00517778E7}" type="slidenum">
              <a:rPr lang="zh-TW" altLang="en-US" smtClean="0"/>
              <a:pPr>
                <a:defRPr/>
              </a:pPr>
              <a:t>10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6799310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43E4287-A98F-42AC-863E-9F00517778E7}" type="slidenum">
              <a:rPr lang="zh-TW" altLang="en-US" smtClean="0"/>
              <a:pPr>
                <a:defRPr/>
              </a:pPr>
              <a:t>11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724292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67703A-64A6-4427-AA69-38751B3B3941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E1E3A7-A1D7-4F06-9744-045F26E31994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1724788"/>
      </p:ext>
    </p:extLst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41C99F-5722-4053-8C5B-5EB40970FC10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4DA416A6-1768-44D6-BF0E-5DC085134831}" type="slidenum">
              <a:rPr lang="zh-TW" altLang="en-US"/>
              <a:pPr>
                <a:defRPr/>
              </a:pPr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751664984"/>
      </p:ext>
    </p:extLst>
  </p:cSld>
  <p:clrMapOvr>
    <a:masterClrMapping/>
  </p:clrMapOvr>
  <p:transition spd="slow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D8F0C-4AF9-4FC1-AEAA-A1FFE99AD204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3357786"/>
      </p:ext>
    </p:extLst>
  </p:cSld>
  <p:clrMapOvr>
    <a:masterClrMapping/>
  </p:clrMapOvr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5157D-75DF-455D-8EF9-1DF9229339C1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2315810"/>
      </p:ext>
    </p:extLst>
  </p:cSld>
  <p:clrMapOvr>
    <a:masterClrMapping/>
  </p:clrMapOvr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5CE154-512B-4254-9DEE-FABC7CAE395A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71074930"/>
      </p:ext>
    </p:extLst>
  </p:cSld>
  <p:clrMapOvr>
    <a:masterClrMapping/>
  </p:clrMapOvr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B5874-A56D-45DD-BAB7-2F66785F28F6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6109421"/>
      </p:ext>
    </p:extLst>
  </p:cSld>
  <p:clrMapOvr>
    <a:masterClrMapping/>
  </p:clrMapOvr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6B44C2-4B5B-4A97-B69D-979A0017EF28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2526283"/>
      </p:ext>
    </p:extLst>
  </p:cSld>
  <p:clrMapOvr>
    <a:masterClrMapping/>
  </p:clrMapOvr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6D7A-3FA1-4B5E-A345-305D86BF9F0B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8617740"/>
      </p:ext>
    </p:extLst>
  </p:cSld>
  <p:clrMapOvr>
    <a:masterClrMapping/>
  </p:clrMapOvr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F5F55-E2E4-4D5F-B25D-AA1C75EF0D4B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8245074"/>
      </p:ext>
    </p:extLst>
  </p:cSld>
  <p:clrMapOvr>
    <a:masterClrMapping/>
  </p:clrMapOvr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AEE4AF-48AB-4DA5-A645-00D1A2937A2E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9431191"/>
      </p:ext>
    </p:extLst>
  </p:cSld>
  <p:clrMapOvr>
    <a:masterClrMapping/>
  </p:clrMapOvr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3B82CB-D472-46AF-98C6-529016E57FC5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84598923"/>
      </p:ext>
    </p:extLst>
  </p:cSld>
  <p:clrMapOvr>
    <a:masterClrMapping/>
  </p:clrMapOvr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標題、項目符號與照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r>
              <a:rPr/>
              <a:t>標題文字</a:t>
            </a:r>
          </a:p>
        </p:txBody>
      </p:sp>
      <p:sp>
        <p:nvSpPr>
          <p:cNvPr id="22" name="Shape 22"/>
          <p:cNvSpPr>
            <a:spLocks noGrp="1"/>
          </p:cNvSpPr>
          <p:nvPr>
            <p:ph type="body" idx="1"/>
          </p:nvPr>
        </p:nvSpPr>
        <p:spPr>
          <a:xfrm>
            <a:off x="553642" y="1964533"/>
            <a:ext cx="4018359" cy="4018359"/>
          </a:xfrm>
          <a:prstGeom prst="rect">
            <a:avLst/>
          </a:prstGeom>
        </p:spPr>
        <p:txBody>
          <a:bodyPr/>
          <a:lstStyle>
            <a:lvl1pPr marL="258952" indent="-258952">
              <a:spcBef>
                <a:spcPts val="2320"/>
              </a:spcBef>
              <a:buClrTx/>
              <a:defRPr sz="2320"/>
            </a:lvl1pPr>
            <a:lvl2pPr marL="517903" indent="-258952">
              <a:spcBef>
                <a:spcPts val="2320"/>
              </a:spcBef>
              <a:buClrTx/>
              <a:defRPr sz="2320"/>
            </a:lvl2pPr>
            <a:lvl3pPr marL="776855" indent="-258952">
              <a:spcBef>
                <a:spcPts val="2320"/>
              </a:spcBef>
              <a:buClrTx/>
              <a:defRPr sz="2320"/>
            </a:lvl3pPr>
            <a:lvl4pPr marL="1035807" indent="-258952">
              <a:spcBef>
                <a:spcPts val="2320"/>
              </a:spcBef>
              <a:buClrTx/>
              <a:defRPr sz="2320"/>
            </a:lvl4pPr>
            <a:lvl5pPr marL="1294759" indent="-258952">
              <a:spcBef>
                <a:spcPts val="2320"/>
              </a:spcBef>
              <a:buClrTx/>
              <a:defRPr sz="2320"/>
            </a:lvl5pPr>
          </a:lstStyle>
          <a:p>
            <a:pPr lvl="0"/>
            <a:r>
              <a:rPr/>
              <a:t>內文層級一</a:t>
            </a:r>
          </a:p>
          <a:p>
            <a:pPr lvl="1"/>
            <a:r>
              <a:rPr/>
              <a:t>內文層級二</a:t>
            </a:r>
          </a:p>
          <a:p>
            <a:pPr lvl="2"/>
            <a:r>
              <a:rPr/>
              <a:t>內文層級三</a:t>
            </a:r>
          </a:p>
          <a:p>
            <a:pPr lvl="3"/>
            <a:r>
              <a:rPr/>
              <a:t>內文層級四</a:t>
            </a:r>
          </a:p>
          <a:p>
            <a:pPr lvl="4"/>
            <a:r>
              <a:rPr/>
              <a:t>內文層級五</a:t>
            </a:r>
          </a:p>
        </p:txBody>
      </p:sp>
    </p:spTree>
    <p:extLst>
      <p:ext uri="{BB962C8B-B14F-4D97-AF65-F5344CB8AC3E}">
        <p14:creationId xmlns:p14="http://schemas.microsoft.com/office/powerpoint/2010/main" val="970522095"/>
      </p:ext>
    </p:extLst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57859B-C390-4486-B29E-FE3E67F0579C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3212C565-2AE6-4D71-ADA7-F706DB0A9428}" type="slidenum">
              <a:rPr lang="zh-TW" altLang="en-US"/>
              <a:pPr>
                <a:defRPr/>
              </a:pPr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99738713"/>
      </p:ext>
    </p:extLst>
  </p:cSld>
  <p:clrMapOvr>
    <a:masterClrMapping/>
  </p:clrMapOvr>
  <p:transition spd="slow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標題及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表格版面配置區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r>
              <a:rPr lang="zh-TW" altLang="en-US" noProof="0" smtClean="0"/>
              <a:t>按一下圖示以新增表格</a:t>
            </a:r>
            <a:endParaRPr lang="zh-TW" altLang="en-US" noProof="0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E73ED1-ACA9-4AB9-89A3-DA02C4897059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E3B8A896-8DFF-4D32-B24F-3FE6B168C222}" type="slidenum">
              <a:rPr lang="zh-TW" altLang="en-US"/>
              <a:pPr>
                <a:defRPr/>
              </a:pPr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100173892"/>
      </p:ext>
    </p:extLst>
  </p:cSld>
  <p:clrMapOvr>
    <a:masterClrMapping/>
  </p:clrMapOvr>
  <p:transition spd="slow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標題，文字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26F3BC-B023-40CD-9C0E-BB935F315B94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493BDF82-E0DC-4208-9A5D-54F0E9AD2353}" type="slidenum">
              <a:rPr lang="zh-TW" altLang="en-US"/>
              <a:pPr>
                <a:defRPr/>
              </a:pPr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083778828"/>
      </p:ext>
    </p:extLst>
  </p:cSld>
  <p:clrMapOvr>
    <a:masterClrMapping/>
  </p:clrMapOvr>
  <p:transition spd="slow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2BD3AF-EAA2-4E62-9E9E-8531C637D088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FC7C19-CD79-4570-B65D-862C95C751A7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76644734"/>
      </p:ext>
    </p:extLst>
  </p:cSld>
  <p:clrMapOvr>
    <a:masterClrMapping/>
  </p:clrMapOvr>
  <p:transition spd="slow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591ED9-1342-4B8B-9928-6FE5DB3D3386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ABE9E7-247F-4429-977C-733BD6000588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53987686"/>
      </p:ext>
    </p:extLst>
  </p:cSld>
  <p:clrMapOvr>
    <a:masterClrMapping/>
  </p:clrMapOvr>
  <p:transition spd="slow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A92792-9DBD-4B91-A05A-1844838084BC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998E4C-F932-47E4-93BC-138CC12E0179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24950771"/>
      </p:ext>
    </p:extLst>
  </p:cSld>
  <p:clrMapOvr>
    <a:masterClrMapping/>
  </p:clrMapOvr>
  <p:transition spd="slow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75DF25-B5FA-46FD-9941-6545AFD71957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96385A-A764-4041-9AD3-6F8B9658C3CF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14340688"/>
      </p:ext>
    </p:extLst>
  </p:cSld>
  <p:clrMapOvr>
    <a:masterClrMapping/>
  </p:clrMapOvr>
  <p:transition spd="slow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094D6E-C3D9-4352-942D-F92B7340AF0B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09C209-BF97-451D-BEF7-DEB073C2D713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87454298"/>
      </p:ext>
    </p:extLst>
  </p:cSld>
  <p:clrMapOvr>
    <a:masterClrMapping/>
  </p:clrMapOvr>
  <p:transition spd="slow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CF1834-3C75-4795-A985-4F9ABB1EB88F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3AD3D0-94EC-4413-8D33-6D7E3E16A149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537286643"/>
      </p:ext>
    </p:extLst>
  </p:cSld>
  <p:clrMapOvr>
    <a:masterClrMapping/>
  </p:clrMapOvr>
  <p:transition spd="slow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6B06D6-857F-4B21-8FBE-3DDF481BB288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5CDA7F-FA3B-4773-8928-D852FBE36E95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97270360"/>
      </p:ext>
    </p:extLst>
  </p:cSld>
  <p:clrMapOvr>
    <a:masterClrMapping/>
  </p:clrMapOvr>
  <p:transition spd="slow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22953F-443D-40F5-95C3-4ED24C56F996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EBE72E-636E-4554-8547-B445298DCEC9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776345110"/>
      </p:ext>
    </p:extLst>
  </p:cSld>
  <p:clrMapOvr>
    <a:masterClrMapping/>
  </p:clrMapOvr>
  <p:transition spd="slow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8357E4-D574-48F4-82BC-4F9162C02D9D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033CB3-6B6D-4C2E-8B2C-2238CEDE7197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95507512"/>
      </p:ext>
    </p:extLst>
  </p:cSld>
  <p:clrMapOvr>
    <a:masterClrMapping/>
  </p:clrMapOvr>
  <p:transition spd="slow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zh-TW" altLang="en-US" noProof="0" smtClean="0"/>
              <a:t>按一下圖示以新增圖片</a:t>
            </a:r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EF6FFB-1EF7-4EEC-ACA2-0EA1CB2E1683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83CCDF-24AE-42D7-8825-6E32DFF818DF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36790925"/>
      </p:ext>
    </p:extLst>
  </p:cSld>
  <p:clrMapOvr>
    <a:masterClrMapping/>
  </p:clrMapOvr>
  <p:transition spd="slow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8067A8-817A-4743-B95A-1C1A066F43B0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60EBAB-3580-429C-9E4B-F66BF4CC35C8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98893255"/>
      </p:ext>
    </p:extLst>
  </p:cSld>
  <p:clrMapOvr>
    <a:masterClrMapping/>
  </p:clrMapOvr>
  <p:transition spd="slow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A76986-D3B5-41A3-9944-0DAC30B0CDA5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D57E37-D911-4198-9693-24544DCA4713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62446486"/>
      </p:ext>
    </p:extLst>
  </p:cSld>
  <p:clrMapOvr>
    <a:masterClrMapping/>
  </p:clrMapOvr>
  <p:transition spd="slow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標題及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表格版面配置區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r>
              <a:rPr lang="zh-TW" altLang="en-US" noProof="0" smtClean="0"/>
              <a:t>按一下圖示以新增表格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6F2877-8F1C-478D-8EF4-92CF456B5ECC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AF8E83-03D3-43C4-9AB8-4B204A3C0A9B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350215332"/>
      </p:ext>
    </p:extLst>
  </p:cSld>
  <p:clrMapOvr>
    <a:masterClrMapping/>
  </p:clrMapOvr>
  <p:transition spd="slow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標題，文字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A4121A-1ADA-4196-85B0-093031A8D29B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7C9145-38AD-499C-8C94-ADF07F075689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21930344"/>
      </p:ext>
    </p:extLst>
  </p:cSld>
  <p:clrMapOvr>
    <a:masterClrMapping/>
  </p:clrMapOvr>
  <p:transition spd="slow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內容版面配置區 1"/>
          <p:cNvSpPr>
            <a:spLocks noGrp="1"/>
          </p:cNvSpPr>
          <p:nvPr>
            <p:ph/>
          </p:nvPr>
        </p:nvSpPr>
        <p:spPr>
          <a:xfrm>
            <a:off x="685800" y="609600"/>
            <a:ext cx="7772400" cy="54864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999B14-02CA-4067-81A2-64CC43A20117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D730EA8-2264-41A0-ACEA-288C1EE41C5E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807673286"/>
      </p:ext>
    </p:extLst>
  </p:cSld>
  <p:clrMapOvr>
    <a:masterClrMapping/>
  </p:clrMapOvr>
  <p:transition advClick="0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標題，文字及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內容版面配置區 4"/>
          <p:cNvSpPr>
            <a:spLocks noGrp="1"/>
          </p:cNvSpPr>
          <p:nvPr>
            <p:ph sz="quarter" idx="3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49F46A-E33C-43AA-8773-9713DE2BDE2D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6759F78-A8A3-4D04-B5C5-5DE2E3B00753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38825954"/>
      </p:ext>
    </p:extLst>
  </p:cSld>
  <p:clrMapOvr>
    <a:masterClrMapping/>
  </p:clrMapOvr>
  <p:transition advClick="0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4C34D9-16DB-451F-AB6C-84332B10FDF7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12305C-653D-4869-A322-E67112DBAFD6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12668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415678-E18F-49C0-A532-9BC980CF1FA7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D81CD0-55FE-4A96-B4D1-FFBB9FDB802E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47317513"/>
      </p:ext>
    </p:extLst>
  </p:cSld>
  <p:clrMapOvr>
    <a:masterClrMapping/>
  </p:clrMapOvr>
  <p:transition spd="slow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17A4E49-FD28-4294-B783-9DC86182D101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CA4A0D-91DC-422B-A378-6CFEC67F64D1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6509815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D442C1-7CE1-4113-8E4D-6FC4467EED59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E3C484-2AC7-47C7-BF01-5AED50FA91D2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9283384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735D41-C3AE-4127-AAC4-FA1531160A22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631328-C203-44DA-8973-364741CA82E1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83933883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EB3870-3D57-450A-BD4A-A1251E34C000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4D9F97-0385-4412-9139-88E19C0CA7FF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3515204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8C2D9F-0AF1-4389-AA63-AC8F029061F7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3F95DD-8E8E-4747-8C02-21C93FE3BB14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71178330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AD8DEC-E879-4E4A-B8B7-64CB64EA90F1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7F3C40-71FE-4733-8F1A-28A1B177F393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362369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7815C9-B5D2-4694-B589-AA242CE54897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294D49-FCDE-4496-8A65-B3D29789C9DB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6854476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TW" altLang="en-US" noProof="0" smtClean="0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1FE19B-315F-401B-BE5F-C62443D0EDF8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CB1C0E-580C-4514-9951-E071D8664D78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37763785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B3047F7-C5A8-47BC-907E-8D135AC90C96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67B457-5735-4FCB-8D74-420A896B56FE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66388474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3A1906-CCA1-4B4C-BD1D-1900076CA412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8F1293-DF69-4429-B910-B9E4445BD713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6138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9C5951-D59B-4898-A405-1EAEB0296FA2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FB82A8-766A-4913-8BAA-7546DD42063A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29839348"/>
      </p:ext>
    </p:extLst>
  </p:cSld>
  <p:clrMapOvr>
    <a:masterClrMapping/>
  </p:clrMapOvr>
  <p:transition spd="slow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標題及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表格版面配置區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zh-TW" alt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BCE1882-9600-4F5B-973E-BCEBB2FC3DDA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BED17C-1D67-4FFB-B173-F9E0F2369EF4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06993994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標題，文字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BC2F42-BDBC-40D7-A010-AC613BA0AE92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62BCE0-35C1-46E3-975B-58A8C9A339AC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3570084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內容版面配置區 1"/>
          <p:cNvSpPr>
            <a:spLocks noGrp="1"/>
          </p:cNvSpPr>
          <p:nvPr>
            <p:ph/>
          </p:nvPr>
        </p:nvSpPr>
        <p:spPr>
          <a:xfrm>
            <a:off x="685800" y="609600"/>
            <a:ext cx="7772400" cy="54864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427D0E-BCFE-493F-900F-0A9BB6AD1638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CA1C25-A16E-4518-8390-26CC2864D628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7187621"/>
      </p:ext>
    </p:extLst>
  </p:cSld>
  <p:clrMapOvr>
    <a:masterClrMapping/>
  </p:clrMapOvr>
  <p:transition advClick="0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標題，文字及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內容版面配置區 4"/>
          <p:cNvSpPr>
            <a:spLocks noGrp="1"/>
          </p:cNvSpPr>
          <p:nvPr>
            <p:ph sz="quarter" idx="3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9E0B3B-CA98-4152-8962-23BB35D22234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791366C-A5EE-4DCE-9F09-EB70B892EEBC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7818526"/>
      </p:ext>
    </p:extLst>
  </p:cSld>
  <p:clrMapOvr>
    <a:masterClrMapping/>
  </p:clrMapOvr>
  <p:transition advClick="0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6ABA6CE-DAB4-45DF-92F3-D9F1A3176265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9D6437-B761-4A9C-8B75-9F80B74BF8C9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7006382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81728F-EBB3-4321-B440-1453430FE2DC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E67114-ECE7-4B0F-9F83-6989BB6DC616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46087287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E14BC5-9DDD-4F7B-8611-6BDA7F599DB6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8EB7BB-6C76-42A3-9C46-814072166172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4112981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69B995-AFF3-4218-883A-E02E2A352C9E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0EF38-FBC0-46FF-8F3E-B57F22C194BA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3827520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9173CFE-B4E3-4DCD-A766-286AAED7B104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825D3E-0EC5-4B9D-BD8E-7D6DA6A9EA98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93223640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4A34350-2B4A-42DC-95C6-0E70966D8CA9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E734A6-AA50-495A-9EC2-A5B6F379FA81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448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9BB7A0-72A5-46EE-9D38-8D8B5AE1F0BB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8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9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24182-D794-4DC1-BBB4-707161D486DA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81508104"/>
      </p:ext>
    </p:extLst>
  </p:cSld>
  <p:clrMapOvr>
    <a:masterClrMapping/>
  </p:clrMapOvr>
  <p:transition spd="slow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8C0DC1-73E9-4A2E-A5C0-F21E671AD14E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E3D431-B91F-4C74-82A9-4324ECCD8397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8317333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CA6C3C-15EA-46FD-9E56-89A177A2C605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54D319-383E-42D0-8FF6-FED83BD95304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5194098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zh-TW" altLang="en-US" noProof="0" smtClean="0"/>
              <a:t>按一下圖示以新增圖片</a:t>
            </a:r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9040F32-E027-4D2F-BC52-03C5B40A726C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223191-7C53-42B3-9694-5054CDF32ECC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49284578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03FCF1-9F55-4FA8-B211-FCFF023917E9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E23251-0770-4463-B547-92EABB159195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2436243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7CBAC5-6198-45C8-92BC-274F6FA5714A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8369453-C730-4E82-AC16-E2B2CB3F8F79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13374554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標題及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表格版面配置區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r>
              <a:rPr lang="zh-TW" altLang="en-US" noProof="0" smtClean="0"/>
              <a:t>按一下圖示以新增表格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F7A3BE-0441-4A58-A17F-E35B91ECB14C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D4AF9A-759A-44B3-B20C-866082DD5464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1767851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標題，文字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AFEFAE-0854-471A-8E12-35808CE1586E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E08282-5C88-4F1A-B7E2-F54D7AB5C08C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26751057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內容版面配置區 1"/>
          <p:cNvSpPr>
            <a:spLocks noGrp="1"/>
          </p:cNvSpPr>
          <p:nvPr>
            <p:ph/>
          </p:nvPr>
        </p:nvSpPr>
        <p:spPr>
          <a:xfrm>
            <a:off x="685800" y="609600"/>
            <a:ext cx="7772400" cy="54864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EADE61-FF77-48B2-B326-E8909628989A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24F8A7-5FED-465C-AA21-665D5AD768BE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1488766"/>
      </p:ext>
    </p:extLst>
  </p:cSld>
  <p:clrMapOvr>
    <a:masterClrMapping/>
  </p:clrMapOvr>
  <p:transition advClick="0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標題，文字及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內容版面配置區 4"/>
          <p:cNvSpPr>
            <a:spLocks noGrp="1"/>
          </p:cNvSpPr>
          <p:nvPr>
            <p:ph sz="quarter" idx="3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D69B30-1192-4B56-9C38-E5D655450444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3977EE-C17E-4D4D-9F84-83CCF0C4B08A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36366825"/>
      </p:ext>
    </p:extLst>
  </p:cSld>
  <p:clrMapOvr>
    <a:masterClrMapping/>
  </p:clrMapOvr>
  <p:transition advClick="0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D4A4F2-CC66-43A4-B383-1191E15B8EB2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D87302-82F6-4BA4-BF3A-67C892442AFC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241219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52C37-2BA5-4857-96D5-ABC89B82932A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4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5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1DB606-3D54-4513-8980-6EFE30EB1FC1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22273058"/>
      </p:ext>
    </p:extLst>
  </p:cSld>
  <p:clrMapOvr>
    <a:masterClrMapping/>
  </p:clrMapOvr>
  <p:transition spd="slow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FCF8B5-0916-480B-9F92-8D43FD69544D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B25CE9-CCA9-4983-9D69-D2CFA7C32623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02180935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DD4EFA-991D-44D5-8256-238B50CCF432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FE38D1-06F5-4C65-85FB-C4A365241BA7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86799108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AA7861-DF5B-4E14-A834-4F56A7DBDF1A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90B0ED-D062-4746-92C7-3DFD23762F71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85856738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C1CB5E-2DD2-4CC2-A1EC-006BBB0F4177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10E7578-908C-40CF-AA35-1EB2A9B55180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64993970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FEB918-DAB8-4DF9-A0E7-F5CB8E22B4DB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017970-934F-42B8-A196-4C486552696A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06427188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77DA40-39DB-48C7-AD4E-FBCABF5CDA40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73C8645-1920-4438-9E71-9291FA8DA525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14600810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854D37E-56FB-4AEB-A325-EE8D40B10206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DD12BC-BDDB-45CF-A677-AE8C80456665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89662542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zh-TW" altLang="en-US" noProof="0" smtClean="0"/>
              <a:t>按一下圖示以新增圖片</a:t>
            </a:r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B298D9-2815-4F37-A2EC-CBDE09366168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97EEA6-D071-4ABC-BA6D-88BFB703985E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99371225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0B0632-8BDD-49DA-8469-146FA4F9688E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BA4D187-DB70-4282-8673-73127A7374EE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9378073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7EF772-B6C3-4CD2-BDA4-1259B7241F6A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06AD71-D9E5-4210-81CA-026D170FF777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09275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25369D-CF3A-4284-AC57-2D2857C1A7B3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3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4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EF572E3E-9D53-4C9B-96D1-07940E6D709C}" type="slidenum">
              <a:rPr lang="zh-TW" altLang="en-US"/>
              <a:pPr>
                <a:defRPr/>
              </a:pPr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649280143"/>
      </p:ext>
    </p:extLst>
  </p:cSld>
  <p:clrMapOvr>
    <a:masterClrMapping/>
  </p:clrMapOvr>
  <p:transition spd="slow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標題及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表格版面配置區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r>
              <a:rPr lang="zh-TW" altLang="en-US" noProof="0" smtClean="0"/>
              <a:t>按一下圖示以新增表格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243BED-1F94-4BD2-AE4C-65A9E697D219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C6AE97-1867-4804-A4FA-3AC1E0A11FFF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3894718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標題，文字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CFCE7DA-05C5-4A9A-A5A2-F2008992321D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7AC91D-D4F2-4EAD-94D8-A82CB5BE9E30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30688245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內容版面配置區 1"/>
          <p:cNvSpPr>
            <a:spLocks noGrp="1"/>
          </p:cNvSpPr>
          <p:nvPr>
            <p:ph/>
          </p:nvPr>
        </p:nvSpPr>
        <p:spPr>
          <a:xfrm>
            <a:off x="685800" y="609600"/>
            <a:ext cx="7772400" cy="54864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32294A-20AA-41B0-A16D-F071764D87DA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003608-BB3A-4B51-9054-DC3217BB9ABD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078036214"/>
      </p:ext>
    </p:extLst>
  </p:cSld>
  <p:clrMapOvr>
    <a:masterClrMapping/>
  </p:clrMapOvr>
  <p:transition advClick="0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標題，文字及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內容版面配置區 4"/>
          <p:cNvSpPr>
            <a:spLocks noGrp="1"/>
          </p:cNvSpPr>
          <p:nvPr>
            <p:ph sz="quarter" idx="3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34FC76-712F-4611-8DBD-CDE10D7578CB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B48667E-D360-4FDC-858D-A991A31B2950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956073211"/>
      </p:ext>
    </p:extLst>
  </p:cSld>
  <p:clrMapOvr>
    <a:masterClrMapping/>
  </p:clrMapOvr>
  <p:transition advClick="0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5FA610-FE4A-4716-A9BD-4FDC68200EDA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E1E3A7-A1D7-4F06-9744-045F26E31994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6055245"/>
      </p:ext>
    </p:extLst>
  </p:cSld>
  <p:clrMapOvr>
    <a:masterClrMapping/>
  </p:clrMapOvr>
  <p:transition spd="slow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CE98B3-07D8-4448-8481-F59C18429A8C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5CDA7F-FA3B-4773-8928-D852FBE36E95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6108636"/>
      </p:ext>
    </p:extLst>
  </p:cSld>
  <p:clrMapOvr>
    <a:masterClrMapping/>
  </p:clrMapOvr>
  <p:transition spd="slow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C4C441-7A5A-4CC9-A2C7-F31823D4BC89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D81CD0-55FE-4A96-B4D1-FFBB9FDB802E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0808116"/>
      </p:ext>
    </p:extLst>
  </p:cSld>
  <p:clrMapOvr>
    <a:masterClrMapping/>
  </p:clrMapOvr>
  <p:transition spd="slow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BE5884-A8D8-4B84-A037-AB1FDE02A694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FB82A8-766A-4913-8BAA-7546DD42063A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1443670"/>
      </p:ext>
    </p:extLst>
  </p:cSld>
  <p:clrMapOvr>
    <a:masterClrMapping/>
  </p:clrMapOvr>
  <p:transition spd="slow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D0554C-30C6-455A-8894-44397309A584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24182-D794-4DC1-BBB4-707161D486DA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6956340"/>
      </p:ext>
    </p:extLst>
  </p:cSld>
  <p:clrMapOvr>
    <a:masterClrMapping/>
  </p:clrMapOvr>
  <p:transition spd="slow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9467C5-FDA3-466F-866B-92D6DE3BD534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1DB606-3D54-4513-8980-6EFE30EB1FC1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37131198"/>
      </p:ext>
    </p:extLst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DA9103-4FAF-438E-B606-BB51A6E3CDF3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投影片編號版面配置區 5"/>
          <p:cNvSpPr>
            <a:spLocks noGrp="1"/>
          </p:cNvSpPr>
          <p:nvPr>
            <p:ph type="sldNum" sz="quarter" idx="12"/>
          </p:nvPr>
        </p:nvSpPr>
        <p:spPr>
          <a:xfrm>
            <a:off x="7010400" y="6021388"/>
            <a:ext cx="2133600" cy="365125"/>
          </a:xfrm>
        </p:spPr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BF7021CE-DE9F-4130-B9AC-886CA6F7B7E0}" type="slidenum">
              <a:rPr lang="zh-TW" altLang="en-US"/>
              <a:pPr>
                <a:defRPr/>
              </a:pPr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16393291"/>
      </p:ext>
    </p:extLst>
  </p:cSld>
  <p:clrMapOvr>
    <a:masterClrMapping/>
  </p:clrMapOvr>
  <p:transition spd="slow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2C69FA-ED30-49EA-A324-912D32F64B08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EF572E3E-9D53-4C9B-96D1-07940E6D709C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37894652"/>
      </p:ext>
    </p:extLst>
  </p:cSld>
  <p:clrMapOvr>
    <a:masterClrMapping/>
  </p:clrMapOvr>
  <p:transition spd="slow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675969-BD24-4A08-8A2B-3D086AA077D6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投影片編號版面配置區 5"/>
          <p:cNvSpPr>
            <a:spLocks noGrp="1"/>
          </p:cNvSpPr>
          <p:nvPr>
            <p:ph type="sldNum" sz="quarter" idx="12"/>
          </p:nvPr>
        </p:nvSpPr>
        <p:spPr>
          <a:xfrm>
            <a:off x="7010400" y="6021388"/>
            <a:ext cx="2133600" cy="365125"/>
          </a:xfrm>
        </p:spPr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BF7021CE-DE9F-4130-B9AC-886CA6F7B7E0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1851149"/>
      </p:ext>
    </p:extLst>
  </p:cSld>
  <p:clrMapOvr>
    <a:masterClrMapping/>
  </p:clrMapOvr>
  <p:transition spd="slow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zh-TW" altLang="en-US" noProof="0" smtClean="0"/>
              <a:t>按一下圖示以新增圖片</a:t>
            </a:r>
            <a:endParaRPr lang="zh-TW" altLang="en-US" noProof="0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CBFED8-CA95-490F-8DDA-689AAE54EB14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2DCDE6A1-FAF3-49A8-9CB7-0493CC62A465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80454154"/>
      </p:ext>
    </p:extLst>
  </p:cSld>
  <p:clrMapOvr>
    <a:masterClrMapping/>
  </p:clrMapOvr>
  <p:transition spd="slow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C41FEE-40C3-458A-A3D3-FCE10858EB67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4DA416A6-1768-44D6-BF0E-5DC085134831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53855845"/>
      </p:ext>
    </p:extLst>
  </p:cSld>
  <p:clrMapOvr>
    <a:masterClrMapping/>
  </p:clrMapOvr>
  <p:transition spd="slow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B5DAA-24EE-4DFA-B92F-6DCD403FF35F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3212C565-2AE6-4D71-ADA7-F706DB0A9428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7113570"/>
      </p:ext>
    </p:extLst>
  </p:cSld>
  <p:clrMapOvr>
    <a:masterClrMapping/>
  </p:clrMapOvr>
  <p:transition spd="slow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標題及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表格版面配置區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r>
              <a:rPr lang="zh-TW" altLang="en-US" noProof="0" smtClean="0"/>
              <a:t>按一下圖示以新增表格</a:t>
            </a:r>
            <a:endParaRPr lang="zh-TW" altLang="en-US" noProof="0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C0F951-DDFE-4D19-AD9D-298926D89FD6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E3B8A896-8DFF-4D32-B24F-3FE6B168C222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58313926"/>
      </p:ext>
    </p:extLst>
  </p:cSld>
  <p:clrMapOvr>
    <a:masterClrMapping/>
  </p:clrMapOvr>
  <p:transition spd="slow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標題，文字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42DA6B-3CA7-499E-A720-6F712CDAE2F1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493BDF82-E0DC-4208-9A5D-54F0E9AD2353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2260714"/>
      </p:ext>
    </p:extLst>
  </p:cSld>
  <p:clrMapOvr>
    <a:masterClrMapping/>
  </p:clrMapOvr>
  <p:transition spd="slow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07B82B-4E40-4426-BB51-2CF2B79ACDF2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7379312"/>
      </p:ext>
    </p:extLst>
  </p:cSld>
  <p:clrMapOvr>
    <a:masterClrMapping/>
  </p:clrMapOvr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AC1122-0F03-495F-AB0B-CB00A64419B9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01847510"/>
      </p:ext>
    </p:extLst>
  </p:cSld>
  <p:clrMapOvr>
    <a:masterClrMapping/>
  </p:clrMapOvr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DF998-9B1D-4AA4-AA2E-339FD3F446FF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07950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zh-TW" altLang="en-US" noProof="0" smtClean="0"/>
              <a:t>按一下圖示以新增圖片</a:t>
            </a:r>
            <a:endParaRPr lang="zh-TW" altLang="en-US" noProof="0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BB26D-46E1-42E5-A3A2-D9AEB6ED9EE6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6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7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2DCDE6A1-FAF3-49A8-9CB7-0493CC62A465}" type="slidenum">
              <a:rPr lang="zh-TW" altLang="en-US"/>
              <a:pPr>
                <a:defRPr/>
              </a:pPr>
              <a:t>‹#›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433977168"/>
      </p:ext>
    </p:extLst>
  </p:cSld>
  <p:clrMapOvr>
    <a:masterClrMapping/>
  </p:clrMapOvr>
  <p:transition spd="slow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85849-E0C3-47FC-98EB-D05021D8F8CA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0744442"/>
      </p:ext>
    </p:extLst>
  </p:cSld>
  <p:clrMapOvr>
    <a:masterClrMapping/>
  </p:clrMapOvr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D8C55F-83AB-42CD-89C0-550089BEA423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95322224"/>
      </p:ext>
    </p:extLst>
  </p:cSld>
  <p:clrMapOvr>
    <a:masterClrMapping/>
  </p:clrMapOvr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2E36A-A210-4DCE-9915-DEF31FD01D3D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5083843"/>
      </p:ext>
    </p:extLst>
  </p:cSld>
  <p:clrMapOvr>
    <a:masterClrMapping/>
  </p:clrMapOvr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0EC143-9DF0-44E0-8CC0-371019F7E224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60689591"/>
      </p:ext>
    </p:extLst>
  </p:cSld>
  <p:clrMapOvr>
    <a:masterClrMapping/>
  </p:clrMapOvr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6C758-5A72-49AC-95FF-07E29E76E84A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6384558"/>
      </p:ext>
    </p:extLst>
  </p:cSld>
  <p:clrMapOvr>
    <a:masterClrMapping/>
  </p:clrMapOvr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27418-77CB-45B0-8173-A5BDBF24F814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5189317"/>
      </p:ext>
    </p:extLst>
  </p:cSld>
  <p:clrMapOvr>
    <a:masterClrMapping/>
  </p:clrMapOvr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4A1FAC-5349-49D8-B138-69E9FD64467E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3208898"/>
      </p:ext>
    </p:extLst>
  </p:cSld>
  <p:clrMapOvr>
    <a:masterClrMapping/>
  </p:clrMapOvr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8EB8C-E655-4D52-8552-1B0A0E535305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9782609"/>
      </p:ext>
    </p:extLst>
  </p:cSld>
  <p:clrMapOvr>
    <a:masterClrMapping/>
  </p:clrMapOvr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B06DB2-4526-4BF1-9B61-8D03FBCC0747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29701092"/>
      </p:ext>
    </p:extLst>
  </p:cSld>
  <p:clrMapOvr>
    <a:masterClrMapping/>
  </p:clrMapOvr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1EA58-D61E-4F90-AA58-37D63239116D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796265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jpe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.xml"/><Relationship Id="rId13" Type="http://schemas.openxmlformats.org/officeDocument/2006/relationships/slideLayout" Target="../slideLayouts/slideLayout26.xml"/><Relationship Id="rId3" Type="http://schemas.openxmlformats.org/officeDocument/2006/relationships/slideLayout" Target="../slideLayouts/slideLayout16.xml"/><Relationship Id="rId7" Type="http://schemas.openxmlformats.org/officeDocument/2006/relationships/slideLayout" Target="../slideLayouts/slideLayout20.xml"/><Relationship Id="rId12" Type="http://schemas.openxmlformats.org/officeDocument/2006/relationships/slideLayout" Target="../slideLayouts/slideLayout25.xml"/><Relationship Id="rId17" Type="http://schemas.openxmlformats.org/officeDocument/2006/relationships/image" Target="../media/image2.jpeg"/><Relationship Id="rId2" Type="http://schemas.openxmlformats.org/officeDocument/2006/relationships/slideLayout" Target="../slideLayouts/slideLayout15.xml"/><Relationship Id="rId16" Type="http://schemas.openxmlformats.org/officeDocument/2006/relationships/theme" Target="../theme/theme2.xml"/><Relationship Id="rId1" Type="http://schemas.openxmlformats.org/officeDocument/2006/relationships/slideLayout" Target="../slideLayouts/slideLayout14.xml"/><Relationship Id="rId6" Type="http://schemas.openxmlformats.org/officeDocument/2006/relationships/slideLayout" Target="../slideLayouts/slideLayout19.xml"/><Relationship Id="rId11" Type="http://schemas.openxmlformats.org/officeDocument/2006/relationships/slideLayout" Target="../slideLayouts/slideLayout24.xml"/><Relationship Id="rId5" Type="http://schemas.openxmlformats.org/officeDocument/2006/relationships/slideLayout" Target="../slideLayouts/slideLayout18.xml"/><Relationship Id="rId15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23.xml"/><Relationship Id="rId4" Type="http://schemas.openxmlformats.org/officeDocument/2006/relationships/slideLayout" Target="../slideLayouts/slideLayout17.xml"/><Relationship Id="rId9" Type="http://schemas.openxmlformats.org/officeDocument/2006/relationships/slideLayout" Target="../slideLayouts/slideLayout22.xml"/><Relationship Id="rId14" Type="http://schemas.openxmlformats.org/officeDocument/2006/relationships/slideLayout" Target="../slideLayouts/slideLayout27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6.xml"/><Relationship Id="rId13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1.xml"/><Relationship Id="rId7" Type="http://schemas.openxmlformats.org/officeDocument/2006/relationships/slideLayout" Target="../slideLayouts/slideLayout35.xml"/><Relationship Id="rId12" Type="http://schemas.openxmlformats.org/officeDocument/2006/relationships/slideLayout" Target="../slideLayouts/slideLayout40.xml"/><Relationship Id="rId17" Type="http://schemas.openxmlformats.org/officeDocument/2006/relationships/image" Target="../media/image3.jpeg"/><Relationship Id="rId2" Type="http://schemas.openxmlformats.org/officeDocument/2006/relationships/slideLayout" Target="../slideLayouts/slideLayout30.xml"/><Relationship Id="rId16" Type="http://schemas.openxmlformats.org/officeDocument/2006/relationships/theme" Target="../theme/theme3.xml"/><Relationship Id="rId1" Type="http://schemas.openxmlformats.org/officeDocument/2006/relationships/slideLayout" Target="../slideLayouts/slideLayout29.xml"/><Relationship Id="rId6" Type="http://schemas.openxmlformats.org/officeDocument/2006/relationships/slideLayout" Target="../slideLayouts/slideLayout34.xml"/><Relationship Id="rId11" Type="http://schemas.openxmlformats.org/officeDocument/2006/relationships/slideLayout" Target="../slideLayouts/slideLayout39.xml"/><Relationship Id="rId5" Type="http://schemas.openxmlformats.org/officeDocument/2006/relationships/slideLayout" Target="../slideLayouts/slideLayout33.xml"/><Relationship Id="rId15" Type="http://schemas.openxmlformats.org/officeDocument/2006/relationships/slideLayout" Target="../slideLayouts/slideLayout43.xml"/><Relationship Id="rId10" Type="http://schemas.openxmlformats.org/officeDocument/2006/relationships/slideLayout" Target="../slideLayouts/slideLayout38.xml"/><Relationship Id="rId4" Type="http://schemas.openxmlformats.org/officeDocument/2006/relationships/slideLayout" Target="../slideLayouts/slideLayout32.xml"/><Relationship Id="rId9" Type="http://schemas.openxmlformats.org/officeDocument/2006/relationships/slideLayout" Target="../slideLayouts/slideLayout37.xml"/><Relationship Id="rId14" Type="http://schemas.openxmlformats.org/officeDocument/2006/relationships/slideLayout" Target="../slideLayouts/slideLayout42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1.xml"/><Relationship Id="rId13" Type="http://schemas.openxmlformats.org/officeDocument/2006/relationships/slideLayout" Target="../slideLayouts/slideLayout56.xml"/><Relationship Id="rId3" Type="http://schemas.openxmlformats.org/officeDocument/2006/relationships/slideLayout" Target="../slideLayouts/slideLayout46.xml"/><Relationship Id="rId7" Type="http://schemas.openxmlformats.org/officeDocument/2006/relationships/slideLayout" Target="../slideLayouts/slideLayout50.xml"/><Relationship Id="rId12" Type="http://schemas.openxmlformats.org/officeDocument/2006/relationships/slideLayout" Target="../slideLayouts/slideLayout55.xml"/><Relationship Id="rId17" Type="http://schemas.openxmlformats.org/officeDocument/2006/relationships/image" Target="../media/image2.jpeg"/><Relationship Id="rId2" Type="http://schemas.openxmlformats.org/officeDocument/2006/relationships/slideLayout" Target="../slideLayouts/slideLayout45.xml"/><Relationship Id="rId16" Type="http://schemas.openxmlformats.org/officeDocument/2006/relationships/theme" Target="../theme/theme4.xml"/><Relationship Id="rId1" Type="http://schemas.openxmlformats.org/officeDocument/2006/relationships/slideLayout" Target="../slideLayouts/slideLayout44.xml"/><Relationship Id="rId6" Type="http://schemas.openxmlformats.org/officeDocument/2006/relationships/slideLayout" Target="../slideLayouts/slideLayout49.xml"/><Relationship Id="rId11" Type="http://schemas.openxmlformats.org/officeDocument/2006/relationships/slideLayout" Target="../slideLayouts/slideLayout54.xml"/><Relationship Id="rId5" Type="http://schemas.openxmlformats.org/officeDocument/2006/relationships/slideLayout" Target="../slideLayouts/slideLayout48.xml"/><Relationship Id="rId15" Type="http://schemas.openxmlformats.org/officeDocument/2006/relationships/slideLayout" Target="../slideLayouts/slideLayout58.xml"/><Relationship Id="rId10" Type="http://schemas.openxmlformats.org/officeDocument/2006/relationships/slideLayout" Target="../slideLayouts/slideLayout53.xml"/><Relationship Id="rId4" Type="http://schemas.openxmlformats.org/officeDocument/2006/relationships/slideLayout" Target="../slideLayouts/slideLayout47.xml"/><Relationship Id="rId9" Type="http://schemas.openxmlformats.org/officeDocument/2006/relationships/slideLayout" Target="../slideLayouts/slideLayout52.xml"/><Relationship Id="rId14" Type="http://schemas.openxmlformats.org/officeDocument/2006/relationships/slideLayout" Target="../slideLayouts/slideLayout57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6.xml"/><Relationship Id="rId13" Type="http://schemas.openxmlformats.org/officeDocument/2006/relationships/slideLayout" Target="../slideLayouts/slideLayout71.xml"/><Relationship Id="rId3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5.xml"/><Relationship Id="rId12" Type="http://schemas.openxmlformats.org/officeDocument/2006/relationships/slideLayout" Target="../slideLayouts/slideLayout70.xml"/><Relationship Id="rId17" Type="http://schemas.openxmlformats.org/officeDocument/2006/relationships/image" Target="../media/image2.jpeg"/><Relationship Id="rId2" Type="http://schemas.openxmlformats.org/officeDocument/2006/relationships/slideLayout" Target="../slideLayouts/slideLayout60.xml"/><Relationship Id="rId16" Type="http://schemas.openxmlformats.org/officeDocument/2006/relationships/theme" Target="../theme/theme5.xml"/><Relationship Id="rId1" Type="http://schemas.openxmlformats.org/officeDocument/2006/relationships/slideLayout" Target="../slideLayouts/slideLayout59.xml"/><Relationship Id="rId6" Type="http://schemas.openxmlformats.org/officeDocument/2006/relationships/slideLayout" Target="../slideLayouts/slideLayout64.xml"/><Relationship Id="rId11" Type="http://schemas.openxmlformats.org/officeDocument/2006/relationships/slideLayout" Target="../slideLayouts/slideLayout69.xml"/><Relationship Id="rId5" Type="http://schemas.openxmlformats.org/officeDocument/2006/relationships/slideLayout" Target="../slideLayouts/slideLayout63.xml"/><Relationship Id="rId15" Type="http://schemas.openxmlformats.org/officeDocument/2006/relationships/slideLayout" Target="../slideLayouts/slideLayout73.xml"/><Relationship Id="rId10" Type="http://schemas.openxmlformats.org/officeDocument/2006/relationships/slideLayout" Target="../slideLayouts/slideLayout68.xml"/><Relationship Id="rId4" Type="http://schemas.openxmlformats.org/officeDocument/2006/relationships/slideLayout" Target="../slideLayouts/slideLayout62.xml"/><Relationship Id="rId9" Type="http://schemas.openxmlformats.org/officeDocument/2006/relationships/slideLayout" Target="../slideLayouts/slideLayout67.xml"/><Relationship Id="rId14" Type="http://schemas.openxmlformats.org/officeDocument/2006/relationships/slideLayout" Target="../slideLayouts/slideLayout72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1.xml"/><Relationship Id="rId13" Type="http://schemas.openxmlformats.org/officeDocument/2006/relationships/slideLayout" Target="../slideLayouts/slideLayout86.xml"/><Relationship Id="rId3" Type="http://schemas.openxmlformats.org/officeDocument/2006/relationships/slideLayout" Target="../slideLayouts/slideLayout76.xml"/><Relationship Id="rId7" Type="http://schemas.openxmlformats.org/officeDocument/2006/relationships/slideLayout" Target="../slideLayouts/slideLayout80.xml"/><Relationship Id="rId12" Type="http://schemas.openxmlformats.org/officeDocument/2006/relationships/slideLayout" Target="../slideLayouts/slideLayout85.xml"/><Relationship Id="rId2" Type="http://schemas.openxmlformats.org/officeDocument/2006/relationships/slideLayout" Target="../slideLayouts/slideLayout75.xml"/><Relationship Id="rId1" Type="http://schemas.openxmlformats.org/officeDocument/2006/relationships/slideLayout" Target="../slideLayouts/slideLayout74.xml"/><Relationship Id="rId6" Type="http://schemas.openxmlformats.org/officeDocument/2006/relationships/slideLayout" Target="../slideLayouts/slideLayout79.xml"/><Relationship Id="rId11" Type="http://schemas.openxmlformats.org/officeDocument/2006/relationships/slideLayout" Target="../slideLayouts/slideLayout84.xml"/><Relationship Id="rId5" Type="http://schemas.openxmlformats.org/officeDocument/2006/relationships/slideLayout" Target="../slideLayouts/slideLayout78.xml"/><Relationship Id="rId15" Type="http://schemas.openxmlformats.org/officeDocument/2006/relationships/image" Target="../media/image1.jpeg"/><Relationship Id="rId10" Type="http://schemas.openxmlformats.org/officeDocument/2006/relationships/slideLayout" Target="../slideLayouts/slideLayout83.xml"/><Relationship Id="rId4" Type="http://schemas.openxmlformats.org/officeDocument/2006/relationships/slideLayout" Target="../slideLayouts/slideLayout77.xml"/><Relationship Id="rId9" Type="http://schemas.openxmlformats.org/officeDocument/2006/relationships/slideLayout" Target="../slideLayouts/slideLayout82.xml"/><Relationship Id="rId14" Type="http://schemas.openxmlformats.org/officeDocument/2006/relationships/theme" Target="../theme/theme6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4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89.xml"/><Relationship Id="rId7" Type="http://schemas.openxmlformats.org/officeDocument/2006/relationships/slideLayout" Target="../slideLayouts/slideLayout9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88.xml"/><Relationship Id="rId1" Type="http://schemas.openxmlformats.org/officeDocument/2006/relationships/slideLayout" Target="../slideLayouts/slideLayout87.xml"/><Relationship Id="rId6" Type="http://schemas.openxmlformats.org/officeDocument/2006/relationships/slideLayout" Target="../slideLayouts/slideLayout92.xml"/><Relationship Id="rId11" Type="http://schemas.openxmlformats.org/officeDocument/2006/relationships/slideLayout" Target="../slideLayouts/slideLayout97.xml"/><Relationship Id="rId5" Type="http://schemas.openxmlformats.org/officeDocument/2006/relationships/slideLayout" Target="../slideLayouts/slideLayout91.xml"/><Relationship Id="rId10" Type="http://schemas.openxmlformats.org/officeDocument/2006/relationships/slideLayout" Target="../slideLayouts/slideLayout96.xml"/><Relationship Id="rId4" Type="http://schemas.openxmlformats.org/officeDocument/2006/relationships/slideLayout" Target="../slideLayouts/slideLayout90.xml"/><Relationship Id="rId9" Type="http://schemas.openxmlformats.org/officeDocument/2006/relationships/slideLayout" Target="../slideLayouts/slideLayout9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5.xml"/><Relationship Id="rId13" Type="http://schemas.openxmlformats.org/officeDocument/2006/relationships/theme" Target="../theme/theme8.xml"/><Relationship Id="rId3" Type="http://schemas.openxmlformats.org/officeDocument/2006/relationships/slideLayout" Target="../slideLayouts/slideLayout100.xml"/><Relationship Id="rId7" Type="http://schemas.openxmlformats.org/officeDocument/2006/relationships/slideLayout" Target="../slideLayouts/slideLayout104.xml"/><Relationship Id="rId12" Type="http://schemas.openxmlformats.org/officeDocument/2006/relationships/slideLayout" Target="../slideLayouts/slideLayout109.xml"/><Relationship Id="rId2" Type="http://schemas.openxmlformats.org/officeDocument/2006/relationships/slideLayout" Target="../slideLayouts/slideLayout99.xml"/><Relationship Id="rId1" Type="http://schemas.openxmlformats.org/officeDocument/2006/relationships/slideLayout" Target="../slideLayouts/slideLayout98.xml"/><Relationship Id="rId6" Type="http://schemas.openxmlformats.org/officeDocument/2006/relationships/slideLayout" Target="../slideLayouts/slideLayout103.xml"/><Relationship Id="rId11" Type="http://schemas.openxmlformats.org/officeDocument/2006/relationships/slideLayout" Target="../slideLayouts/slideLayout108.xml"/><Relationship Id="rId5" Type="http://schemas.openxmlformats.org/officeDocument/2006/relationships/slideLayout" Target="../slideLayouts/slideLayout102.xml"/><Relationship Id="rId10" Type="http://schemas.openxmlformats.org/officeDocument/2006/relationships/slideLayout" Target="../slideLayouts/slideLayout107.xml"/><Relationship Id="rId4" Type="http://schemas.openxmlformats.org/officeDocument/2006/relationships/slideLayout" Target="../slideLayouts/slideLayout101.xml"/><Relationship Id="rId9" Type="http://schemas.openxmlformats.org/officeDocument/2006/relationships/slideLayout" Target="../slideLayouts/slideLayout106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5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標題版面配置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TW" altLang="en-US" smtClean="0"/>
              <a:t>按一下以編輯母片標題樣式</a:t>
            </a:r>
          </a:p>
        </p:txBody>
      </p:sp>
      <p:sp>
        <p:nvSpPr>
          <p:cNvPr id="1027" name="文字版面配置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CC64532-8936-48AA-A0A2-2C1DB3F62F91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7010400" y="59499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AA50C33-41D3-48C8-9F79-56C55C4C36B4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6595" r:id="rId1"/>
    <p:sldLayoutId id="2147486596" r:id="rId2"/>
    <p:sldLayoutId id="2147486597" r:id="rId3"/>
    <p:sldLayoutId id="2147486598" r:id="rId4"/>
    <p:sldLayoutId id="2147486599" r:id="rId5"/>
    <p:sldLayoutId id="2147486600" r:id="rId6"/>
    <p:sldLayoutId id="2147486603" r:id="rId7"/>
    <p:sldLayoutId id="2147486604" r:id="rId8"/>
    <p:sldLayoutId id="2147486605" r:id="rId9"/>
    <p:sldLayoutId id="2147486606" r:id="rId10"/>
    <p:sldLayoutId id="2147486607" r:id="rId11"/>
    <p:sldLayoutId id="2147486608" r:id="rId12"/>
    <p:sldLayoutId id="2147486609" r:id="rId13"/>
  </p:sldLayoutIdLst>
  <p:transition spd="slow"/>
  <p:timing>
    <p:tnLst>
      <p:par>
        <p:cTn id="1" dur="indefinite" restart="never" nodeType="tmRoot"/>
      </p:par>
    </p:tnLst>
  </p:timing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7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TW" smtClean="0"/>
              <a:t>Title: Arial, 28, </a:t>
            </a:r>
            <a:r>
              <a:rPr lang="zh-TW" altLang="en-US" smtClean="0"/>
              <a:t>粗斜體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TW" smtClean="0"/>
              <a:t>Arial, 24</a:t>
            </a:r>
          </a:p>
          <a:p>
            <a:pPr lvl="1"/>
            <a:r>
              <a:rPr lang="en-US" altLang="zh-TW" smtClean="0"/>
              <a:t>Arial, 20</a:t>
            </a:r>
          </a:p>
          <a:p>
            <a:pPr lvl="2"/>
            <a:r>
              <a:rPr lang="en-US" altLang="zh-TW" smtClean="0"/>
              <a:t>Arial, 18</a:t>
            </a:r>
          </a:p>
          <a:p>
            <a:pPr lvl="3"/>
            <a:r>
              <a:rPr lang="en-US" altLang="zh-TW" smtClean="0"/>
              <a:t>Arial, 14</a:t>
            </a:r>
          </a:p>
          <a:p>
            <a:pPr lvl="4"/>
            <a:r>
              <a:rPr lang="en-US" altLang="zh-TW" smtClean="0"/>
              <a:t>Arial, 12</a:t>
            </a:r>
          </a:p>
        </p:txBody>
      </p:sp>
      <p:sp>
        <p:nvSpPr>
          <p:cNvPr id="268493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324600"/>
            <a:ext cx="17526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FontTx/>
              <a:buNone/>
              <a:defRPr kumimoji="0" sz="1200" b="1">
                <a:solidFill>
                  <a:schemeClr val="folHlink"/>
                </a:solidFill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fld id="{533F3177-42FD-4888-AF38-4571358B3D52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268493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FontTx/>
              <a:buNone/>
              <a:defRPr kumimoji="0" sz="1200" b="1">
                <a:solidFill>
                  <a:schemeClr val="folHlink"/>
                </a:solidFill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268493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62800" y="60198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FontTx/>
              <a:buNone/>
              <a:defRPr kumimoji="0" sz="1400" b="1" u="sng"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fld id="{14CD3E6C-9002-47FA-BA2D-48804D1C82D7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6611" r:id="rId1"/>
    <p:sldLayoutId id="2147486612" r:id="rId2"/>
    <p:sldLayoutId id="2147486613" r:id="rId3"/>
    <p:sldLayoutId id="2147486614" r:id="rId4"/>
    <p:sldLayoutId id="2147486615" r:id="rId5"/>
    <p:sldLayoutId id="2147486616" r:id="rId6"/>
    <p:sldLayoutId id="2147486617" r:id="rId7"/>
    <p:sldLayoutId id="2147486618" r:id="rId8"/>
    <p:sldLayoutId id="2147486619" r:id="rId9"/>
    <p:sldLayoutId id="2147486620" r:id="rId10"/>
    <p:sldLayoutId id="2147486621" r:id="rId11"/>
    <p:sldLayoutId id="2147486622" r:id="rId12"/>
    <p:sldLayoutId id="2147486623" r:id="rId13"/>
    <p:sldLayoutId id="2147486601" r:id="rId14"/>
    <p:sldLayoutId id="2147486602" r:id="rId15"/>
  </p:sldLayoutIdLst>
  <p:transition advClick="0"/>
  <p:timing>
    <p:tnLst>
      <p:par>
        <p:cTn id="1" dur="indefinite" restart="never" nodeType="tmRoot"/>
      </p:par>
    </p:tnLst>
  </p:timing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+mj-lt"/>
          <a:ea typeface="新細明體" pitchFamily="18" charset="-120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n"/>
        <a:defRPr kumimoji="1" sz="2400" b="1">
          <a:solidFill>
            <a:schemeClr val="tx1"/>
          </a:solidFill>
          <a:latin typeface="+mn-lt"/>
          <a:ea typeface="新細明體" pitchFamily="18" charset="-120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u"/>
        <a:defRPr kumimoji="1" sz="2000">
          <a:solidFill>
            <a:schemeClr val="tx1"/>
          </a:solidFill>
          <a:latin typeface="+mn-lt"/>
          <a:ea typeface="新細明體" pitchFamily="18" charset="-12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新細明體" pitchFamily="18" charset="-12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Ø"/>
        <a:defRPr kumimoji="1" sz="1400">
          <a:solidFill>
            <a:schemeClr val="tx1"/>
          </a:solidFill>
          <a:latin typeface="+mn-lt"/>
          <a:ea typeface="新細明體" pitchFamily="18" charset="-12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新細明體" pitchFamily="18" charset="-12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7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TW" smtClean="0"/>
              <a:t>Title: Arial, 28, </a:t>
            </a:r>
            <a:r>
              <a:rPr lang="zh-TW" altLang="en-US" smtClean="0"/>
              <a:t>粗斜體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TW" smtClean="0"/>
              <a:t>Arial, 24</a:t>
            </a:r>
          </a:p>
          <a:p>
            <a:pPr lvl="1"/>
            <a:r>
              <a:rPr lang="en-US" altLang="zh-TW" smtClean="0"/>
              <a:t>Arial, 20</a:t>
            </a:r>
          </a:p>
          <a:p>
            <a:pPr lvl="2"/>
            <a:r>
              <a:rPr lang="en-US" altLang="zh-TW" smtClean="0"/>
              <a:t>Arial, 18</a:t>
            </a:r>
          </a:p>
          <a:p>
            <a:pPr lvl="3"/>
            <a:r>
              <a:rPr lang="en-US" altLang="zh-TW" smtClean="0"/>
              <a:t>Arial, 14</a:t>
            </a:r>
          </a:p>
          <a:p>
            <a:pPr lvl="4"/>
            <a:r>
              <a:rPr lang="en-US" altLang="zh-TW" smtClean="0"/>
              <a:t>Arial, 12</a:t>
            </a:r>
          </a:p>
        </p:txBody>
      </p:sp>
      <p:sp>
        <p:nvSpPr>
          <p:cNvPr id="268493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324600"/>
            <a:ext cx="17526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buClrTx/>
              <a:buFontTx/>
              <a:buNone/>
              <a:defRPr sz="1200" b="1">
                <a:solidFill>
                  <a:schemeClr val="folHlink"/>
                </a:solidFill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fld id="{E0BD528C-EF76-47C2-B652-16DF1BF5A372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268493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buClrTx/>
              <a:buFontTx/>
              <a:buNone/>
              <a:defRPr sz="1200" b="1">
                <a:solidFill>
                  <a:schemeClr val="folHlink"/>
                </a:solidFill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endParaRPr lang="en-US" altLang="zh-TW">
              <a:solidFill>
                <a:srgbClr val="B2B2B2"/>
              </a:solidFill>
            </a:endParaRPr>
          </a:p>
        </p:txBody>
      </p:sp>
      <p:sp>
        <p:nvSpPr>
          <p:cNvPr id="268493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62800" y="60198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buClrTx/>
              <a:buFontTx/>
              <a:buNone/>
              <a:defRPr sz="1400" b="1" u="sng"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fld id="{20EF2C90-9614-49D4-AAB4-DB2202DA1BB1}" type="slidenum">
              <a:rPr lang="en-US" altLang="zh-TW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27260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6693" r:id="rId1"/>
    <p:sldLayoutId id="2147486694" r:id="rId2"/>
    <p:sldLayoutId id="2147486695" r:id="rId3"/>
    <p:sldLayoutId id="2147486696" r:id="rId4"/>
    <p:sldLayoutId id="2147486697" r:id="rId5"/>
    <p:sldLayoutId id="2147486698" r:id="rId6"/>
    <p:sldLayoutId id="2147486699" r:id="rId7"/>
    <p:sldLayoutId id="2147486700" r:id="rId8"/>
    <p:sldLayoutId id="2147486701" r:id="rId9"/>
    <p:sldLayoutId id="2147486702" r:id="rId10"/>
    <p:sldLayoutId id="2147486703" r:id="rId11"/>
    <p:sldLayoutId id="2147486704" r:id="rId12"/>
    <p:sldLayoutId id="2147486705" r:id="rId13"/>
    <p:sldLayoutId id="2147486706" r:id="rId14"/>
    <p:sldLayoutId id="2147486707" r:id="rId15"/>
  </p:sldLayoutIdLst>
  <p:transition advClick="0"/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+mj-lt"/>
          <a:ea typeface="新細明體" pitchFamily="18" charset="-120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n"/>
        <a:defRPr kumimoji="1" sz="2400" b="1">
          <a:solidFill>
            <a:schemeClr val="tx1"/>
          </a:solidFill>
          <a:latin typeface="+mn-lt"/>
          <a:ea typeface="新細明體" pitchFamily="18" charset="-120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u"/>
        <a:defRPr kumimoji="1" sz="2000">
          <a:solidFill>
            <a:schemeClr val="tx1"/>
          </a:solidFill>
          <a:latin typeface="+mn-lt"/>
          <a:ea typeface="新細明體" pitchFamily="18" charset="-12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新細明體" pitchFamily="18" charset="-12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Ø"/>
        <a:defRPr kumimoji="1" sz="1400">
          <a:solidFill>
            <a:schemeClr val="tx1"/>
          </a:solidFill>
          <a:latin typeface="+mn-lt"/>
          <a:ea typeface="新細明體" pitchFamily="18" charset="-12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新細明體" pitchFamily="18" charset="-12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7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TW" smtClean="0"/>
              <a:t>Title: Arial, 28, </a:t>
            </a:r>
            <a:r>
              <a:rPr lang="zh-TW" altLang="en-US" smtClean="0"/>
              <a:t>粗斜體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TW" smtClean="0"/>
              <a:t>Arial, 24</a:t>
            </a:r>
          </a:p>
          <a:p>
            <a:pPr lvl="1"/>
            <a:r>
              <a:rPr lang="en-US" altLang="zh-TW" smtClean="0"/>
              <a:t>Arial, 20</a:t>
            </a:r>
          </a:p>
          <a:p>
            <a:pPr lvl="2"/>
            <a:r>
              <a:rPr lang="en-US" altLang="zh-TW" smtClean="0"/>
              <a:t>Arial, 18</a:t>
            </a:r>
          </a:p>
          <a:p>
            <a:pPr lvl="3"/>
            <a:r>
              <a:rPr lang="en-US" altLang="zh-TW" smtClean="0"/>
              <a:t>Arial, 14</a:t>
            </a:r>
          </a:p>
          <a:p>
            <a:pPr lvl="4"/>
            <a:r>
              <a:rPr lang="en-US" altLang="zh-TW" smtClean="0"/>
              <a:t>Arial, 12</a:t>
            </a:r>
          </a:p>
        </p:txBody>
      </p:sp>
      <p:sp>
        <p:nvSpPr>
          <p:cNvPr id="268493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324600"/>
            <a:ext cx="17526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FontTx/>
              <a:buNone/>
              <a:defRPr kumimoji="0" sz="1200" b="1">
                <a:solidFill>
                  <a:schemeClr val="folHlink"/>
                </a:solidFill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fld id="{26E66F92-7960-4918-BE83-5925877BCC05}" type="datetime1">
              <a:rPr lang="zh-TW" altLang="en-US" smtClean="0">
                <a:solidFill>
                  <a:srgbClr val="B2B2B2"/>
                </a:solidFill>
              </a:rPr>
              <a:t>2018/11/22</a:t>
            </a:fld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268493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FontTx/>
              <a:buNone/>
              <a:defRPr kumimoji="0" sz="1200" b="1">
                <a:solidFill>
                  <a:schemeClr val="folHlink"/>
                </a:solidFill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endParaRPr lang="zh-TW" altLang="en-US">
              <a:solidFill>
                <a:srgbClr val="B2B2B2"/>
              </a:solidFill>
            </a:endParaRPr>
          </a:p>
        </p:txBody>
      </p:sp>
      <p:sp>
        <p:nvSpPr>
          <p:cNvPr id="268493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62800" y="60198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FontTx/>
              <a:buNone/>
              <a:defRPr kumimoji="0" sz="1400" b="1" u="sng"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fld id="{87523615-2E52-491E-B720-685320A02770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363463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6709" r:id="rId1"/>
    <p:sldLayoutId id="2147486710" r:id="rId2"/>
    <p:sldLayoutId id="2147486711" r:id="rId3"/>
    <p:sldLayoutId id="2147486712" r:id="rId4"/>
    <p:sldLayoutId id="2147486713" r:id="rId5"/>
    <p:sldLayoutId id="2147486714" r:id="rId6"/>
    <p:sldLayoutId id="2147486715" r:id="rId7"/>
    <p:sldLayoutId id="2147486716" r:id="rId8"/>
    <p:sldLayoutId id="2147486717" r:id="rId9"/>
    <p:sldLayoutId id="2147486718" r:id="rId10"/>
    <p:sldLayoutId id="2147486719" r:id="rId11"/>
    <p:sldLayoutId id="2147486720" r:id="rId12"/>
    <p:sldLayoutId id="2147486721" r:id="rId13"/>
    <p:sldLayoutId id="2147486722" r:id="rId14"/>
    <p:sldLayoutId id="2147486723" r:id="rId15"/>
  </p:sldLayoutIdLst>
  <p:transition advClick="0"/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+mj-lt"/>
          <a:ea typeface="新細明體" pitchFamily="18" charset="-120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n"/>
        <a:defRPr kumimoji="1" sz="2400" b="1">
          <a:solidFill>
            <a:schemeClr val="tx1"/>
          </a:solidFill>
          <a:latin typeface="+mn-lt"/>
          <a:ea typeface="新細明體" pitchFamily="18" charset="-120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u"/>
        <a:defRPr kumimoji="1" sz="2000">
          <a:solidFill>
            <a:schemeClr val="tx1"/>
          </a:solidFill>
          <a:latin typeface="+mn-lt"/>
          <a:ea typeface="新細明體" pitchFamily="18" charset="-12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新細明體" pitchFamily="18" charset="-12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Ø"/>
        <a:defRPr kumimoji="1" sz="1400">
          <a:solidFill>
            <a:schemeClr val="tx1"/>
          </a:solidFill>
          <a:latin typeface="+mn-lt"/>
          <a:ea typeface="新細明體" pitchFamily="18" charset="-12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新細明體" pitchFamily="18" charset="-12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7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TW" smtClean="0"/>
              <a:t>Title: Arial, 28, </a:t>
            </a:r>
            <a:r>
              <a:rPr lang="zh-TW" altLang="en-US" smtClean="0"/>
              <a:t>粗斜體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TW" smtClean="0"/>
              <a:t>Arial, 24</a:t>
            </a:r>
          </a:p>
          <a:p>
            <a:pPr lvl="1"/>
            <a:r>
              <a:rPr lang="en-US" altLang="zh-TW" smtClean="0"/>
              <a:t>Arial, 20</a:t>
            </a:r>
          </a:p>
          <a:p>
            <a:pPr lvl="2"/>
            <a:r>
              <a:rPr lang="en-US" altLang="zh-TW" smtClean="0"/>
              <a:t>Arial, 18</a:t>
            </a:r>
          </a:p>
          <a:p>
            <a:pPr lvl="3"/>
            <a:r>
              <a:rPr lang="en-US" altLang="zh-TW" smtClean="0"/>
              <a:t>Arial, 14</a:t>
            </a:r>
          </a:p>
          <a:p>
            <a:pPr lvl="4"/>
            <a:r>
              <a:rPr lang="en-US" altLang="zh-TW" smtClean="0"/>
              <a:t>Arial, 12</a:t>
            </a:r>
          </a:p>
        </p:txBody>
      </p:sp>
      <p:sp>
        <p:nvSpPr>
          <p:cNvPr id="268493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324600"/>
            <a:ext cx="17526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FontTx/>
              <a:buNone/>
              <a:defRPr kumimoji="0" sz="1200" b="1">
                <a:solidFill>
                  <a:srgbClr val="B2B2B2"/>
                </a:solidFill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fld id="{6757AC3D-7D20-4EAD-8B07-44581211DC64}" type="datetime1">
              <a:rPr lang="zh-TW" altLang="en-US" smtClean="0"/>
              <a:t>2018/11/22</a:t>
            </a:fld>
            <a:endParaRPr lang="zh-TW" altLang="en-US"/>
          </a:p>
        </p:txBody>
      </p:sp>
      <p:sp>
        <p:nvSpPr>
          <p:cNvPr id="268493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FontTx/>
              <a:buNone/>
              <a:defRPr kumimoji="0" sz="1200" b="1">
                <a:solidFill>
                  <a:srgbClr val="B2B2B2"/>
                </a:solidFill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endParaRPr lang="zh-TW" altLang="en-US"/>
          </a:p>
        </p:txBody>
      </p:sp>
      <p:sp>
        <p:nvSpPr>
          <p:cNvPr id="268493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62800" y="60198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FontTx/>
              <a:buNone/>
              <a:defRPr kumimoji="0" sz="1400" b="1" u="sng">
                <a:solidFill>
                  <a:srgbClr val="000000"/>
                </a:solidFill>
                <a:latin typeface="Times New Roman" pitchFamily="18" charset="0"/>
                <a:ea typeface="新細明體" pitchFamily="18" charset="-120"/>
              </a:defRPr>
            </a:lvl1pPr>
          </a:lstStyle>
          <a:p>
            <a:pPr>
              <a:defRPr/>
            </a:pPr>
            <a:fld id="{C5536976-CC98-4E69-8058-1A1C5D3BE08B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0042840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6725" r:id="rId1"/>
    <p:sldLayoutId id="2147486726" r:id="rId2"/>
    <p:sldLayoutId id="2147486727" r:id="rId3"/>
    <p:sldLayoutId id="2147486728" r:id="rId4"/>
    <p:sldLayoutId id="2147486729" r:id="rId5"/>
    <p:sldLayoutId id="2147486730" r:id="rId6"/>
    <p:sldLayoutId id="2147486731" r:id="rId7"/>
    <p:sldLayoutId id="2147486732" r:id="rId8"/>
    <p:sldLayoutId id="2147486733" r:id="rId9"/>
    <p:sldLayoutId id="2147486734" r:id="rId10"/>
    <p:sldLayoutId id="2147486735" r:id="rId11"/>
    <p:sldLayoutId id="2147486736" r:id="rId12"/>
    <p:sldLayoutId id="2147486737" r:id="rId13"/>
    <p:sldLayoutId id="2147486738" r:id="rId14"/>
    <p:sldLayoutId id="2147486739" r:id="rId15"/>
  </p:sldLayoutIdLst>
  <p:transition advClick="0"/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+mj-lt"/>
          <a:ea typeface="新細明體" pitchFamily="18" charset="-120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kumimoji="1" sz="2800" b="1" i="1">
          <a:solidFill>
            <a:srgbClr val="CC0000"/>
          </a:solidFill>
          <a:latin typeface="Arial" charset="0"/>
          <a:ea typeface="新細明體" pitchFamily="18" charset="-12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n"/>
        <a:defRPr kumimoji="1" sz="2400" b="1">
          <a:solidFill>
            <a:schemeClr val="tx1"/>
          </a:solidFill>
          <a:latin typeface="+mn-lt"/>
          <a:ea typeface="新細明體" pitchFamily="18" charset="-120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u"/>
        <a:defRPr kumimoji="1" sz="2000">
          <a:solidFill>
            <a:schemeClr val="tx1"/>
          </a:solidFill>
          <a:latin typeface="+mn-lt"/>
          <a:ea typeface="新細明體" pitchFamily="18" charset="-12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l"/>
        <a:defRPr kumimoji="1" sz="2400">
          <a:solidFill>
            <a:schemeClr val="tx1"/>
          </a:solidFill>
          <a:latin typeface="+mn-lt"/>
          <a:ea typeface="新細明體" pitchFamily="18" charset="-12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Font typeface="Wingdings" pitchFamily="2" charset="2"/>
        <a:buChar char="Ø"/>
        <a:defRPr kumimoji="1" sz="1400">
          <a:solidFill>
            <a:schemeClr val="tx1"/>
          </a:solidFill>
          <a:latin typeface="+mn-lt"/>
          <a:ea typeface="新細明體" pitchFamily="18" charset="-12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新細明體" pitchFamily="18" charset="-12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Char char="»"/>
        <a:defRPr kumimoji="1" sz="12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5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標題版面配置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TW" altLang="en-US" smtClean="0"/>
              <a:t>按一下以編輯母片標題樣式</a:t>
            </a:r>
          </a:p>
        </p:txBody>
      </p:sp>
      <p:sp>
        <p:nvSpPr>
          <p:cNvPr id="1027" name="文字版面配置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3A68008-7A93-42FC-9104-B5B4FBF3DA50}" type="datetime1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t>2018/11/22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7010400" y="59499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AA50C33-41D3-48C8-9F79-56C55C4C36B4}" type="slidenum">
              <a:rPr lang="zh-TW" alt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7389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6760" r:id="rId1"/>
    <p:sldLayoutId id="2147486761" r:id="rId2"/>
    <p:sldLayoutId id="2147486762" r:id="rId3"/>
    <p:sldLayoutId id="2147486763" r:id="rId4"/>
    <p:sldLayoutId id="2147486764" r:id="rId5"/>
    <p:sldLayoutId id="2147486765" r:id="rId6"/>
    <p:sldLayoutId id="2147486766" r:id="rId7"/>
    <p:sldLayoutId id="2147486767" r:id="rId8"/>
    <p:sldLayoutId id="2147486768" r:id="rId9"/>
    <p:sldLayoutId id="2147486769" r:id="rId10"/>
    <p:sldLayoutId id="2147486770" r:id="rId11"/>
    <p:sldLayoutId id="2147486771" r:id="rId12"/>
    <p:sldLayoutId id="2147486772" r:id="rId13"/>
  </p:sldLayoutIdLst>
  <p:transition spd="slow"/>
  <p:timing>
    <p:tnLst>
      <p:par>
        <p:cTn id="1" dur="indefinite" restart="never" nodeType="tmRoot"/>
      </p:par>
    </p:tnLst>
  </p:timing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新細明體" pitchFamily="18" charset="-12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dirty="0" smtClean="0"/>
              <a:t>按一下以編輯母片標題樣式</a:t>
            </a:r>
            <a:endParaRPr lang="zh-TW" altLang="en-US" dirty="0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dirty="0" smtClean="0"/>
              <a:t>按一下以編輯母片文字樣式</a:t>
            </a:r>
          </a:p>
          <a:p>
            <a:pPr lvl="1"/>
            <a:r>
              <a:rPr lang="zh-TW" altLang="en-US" dirty="0" smtClean="0"/>
              <a:t>第二層</a:t>
            </a:r>
          </a:p>
          <a:p>
            <a:pPr lvl="2"/>
            <a:r>
              <a:rPr lang="zh-TW" altLang="en-US" dirty="0" smtClean="0"/>
              <a:t>第三層</a:t>
            </a:r>
          </a:p>
          <a:p>
            <a:pPr lvl="3"/>
            <a:r>
              <a:rPr lang="zh-TW" altLang="en-US" dirty="0" smtClean="0"/>
              <a:t>第四層</a:t>
            </a:r>
          </a:p>
          <a:p>
            <a:pPr lvl="4"/>
            <a:r>
              <a:rPr lang="zh-TW" altLang="en-US" dirty="0" smtClean="0"/>
              <a:t>第五層</a:t>
            </a:r>
            <a:endParaRPr lang="zh-TW" altLang="en-US" dirty="0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ea typeface="標楷體" panose="03000509000000000000" pitchFamily="65" charset="-120"/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BC5F4E57-C78C-4ADC-AB53-6AFE631B0091}" type="datetime1">
              <a:rPr kumimoji="0" lang="zh-TW" alt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t>2018/11/22</a:t>
            </a:fld>
            <a:endParaRPr kumimoji="0" lang="zh-TW" altLang="en-US" dirty="0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ea typeface="標楷體" panose="03000509000000000000" pitchFamily="65" charset="-120"/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kumimoji="0" lang="zh-TW" altLang="en-US" dirty="0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ea typeface="標楷體" panose="03000509000000000000" pitchFamily="65" charset="-120"/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DEDFBEDB-CA0D-4381-B3BA-D27D47729FE6}" type="slidenum">
              <a:rPr kumimoji="0" lang="zh-TW" alt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kumimoji="0" lang="zh-TW" altLang="en-US" dirty="0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6100628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6774" r:id="rId1"/>
    <p:sldLayoutId id="2147486775" r:id="rId2"/>
    <p:sldLayoutId id="2147486776" r:id="rId3"/>
    <p:sldLayoutId id="2147486777" r:id="rId4"/>
    <p:sldLayoutId id="2147486778" r:id="rId5"/>
    <p:sldLayoutId id="2147486779" r:id="rId6"/>
    <p:sldLayoutId id="2147486780" r:id="rId7"/>
    <p:sldLayoutId id="2147486781" r:id="rId8"/>
    <p:sldLayoutId id="2147486782" r:id="rId9"/>
    <p:sldLayoutId id="2147486783" r:id="rId10"/>
    <p:sldLayoutId id="2147486784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標楷體" panose="03000509000000000000" pitchFamily="65" charset="-120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標楷體" panose="03000509000000000000" pitchFamily="65" charset="-120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標楷體" panose="03000509000000000000" pitchFamily="65" charset="-120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標楷體" panose="03000509000000000000" pitchFamily="65" charset="-120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標楷體" panose="03000509000000000000" pitchFamily="65" charset="-120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標楷體" panose="03000509000000000000" pitchFamily="65" charset="-120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4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dirty="0" smtClean="0"/>
              <a:t>按一下以編輯母片標題樣式</a:t>
            </a:r>
            <a:endParaRPr lang="zh-TW" altLang="en-US" dirty="0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dirty="0" smtClean="0"/>
              <a:t>按一下以編輯母片文字樣式</a:t>
            </a:r>
          </a:p>
          <a:p>
            <a:pPr lvl="1"/>
            <a:r>
              <a:rPr lang="zh-TW" altLang="en-US" dirty="0" smtClean="0"/>
              <a:t>第二層</a:t>
            </a:r>
          </a:p>
          <a:p>
            <a:pPr lvl="2"/>
            <a:r>
              <a:rPr lang="zh-TW" altLang="en-US" dirty="0" smtClean="0"/>
              <a:t>第三層</a:t>
            </a:r>
          </a:p>
          <a:p>
            <a:pPr lvl="3"/>
            <a:r>
              <a:rPr lang="zh-TW" altLang="en-US" dirty="0" smtClean="0"/>
              <a:t>第四層</a:t>
            </a:r>
          </a:p>
          <a:p>
            <a:pPr lvl="4"/>
            <a:r>
              <a:rPr lang="zh-TW" altLang="en-US" dirty="0" smtClean="0"/>
              <a:t>第五層</a:t>
            </a:r>
            <a:endParaRPr lang="zh-TW" altLang="en-US" dirty="0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ea typeface="標楷體" panose="03000509000000000000" pitchFamily="65" charset="-120"/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D6989F7E-DAA0-4F97-B100-D444ABD34C99}" type="datetime1">
              <a:rPr kumimoji="0" lang="zh-TW" alt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t>2018/11/22</a:t>
            </a:fld>
            <a:endParaRPr kumimoji="0" lang="zh-TW" altLang="en-US" dirty="0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ea typeface="標楷體" panose="03000509000000000000" pitchFamily="65" charset="-120"/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kumimoji="0" lang="zh-TW" altLang="en-US" dirty="0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ea typeface="標楷體" panose="03000509000000000000" pitchFamily="65" charset="-120"/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DEDFBEDB-CA0D-4381-B3BA-D27D47729FE6}" type="slidenum">
              <a:rPr kumimoji="0" lang="zh-TW" alt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kumimoji="0" lang="zh-TW" altLang="en-US" dirty="0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9191762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6814" r:id="rId1"/>
    <p:sldLayoutId id="2147486815" r:id="rId2"/>
    <p:sldLayoutId id="2147486816" r:id="rId3"/>
    <p:sldLayoutId id="2147486817" r:id="rId4"/>
    <p:sldLayoutId id="2147486818" r:id="rId5"/>
    <p:sldLayoutId id="2147486819" r:id="rId6"/>
    <p:sldLayoutId id="2147486820" r:id="rId7"/>
    <p:sldLayoutId id="2147486821" r:id="rId8"/>
    <p:sldLayoutId id="2147486822" r:id="rId9"/>
    <p:sldLayoutId id="2147486823" r:id="rId10"/>
    <p:sldLayoutId id="2147486824" r:id="rId11"/>
    <p:sldLayoutId id="2147486825" r:id="rId1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標楷體" panose="03000509000000000000" pitchFamily="65" charset="-120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標楷體" panose="03000509000000000000" pitchFamily="65" charset="-120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標楷體" panose="03000509000000000000" pitchFamily="65" charset="-120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標楷體" panose="03000509000000000000" pitchFamily="65" charset="-120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標楷體" panose="03000509000000000000" pitchFamily="65" charset="-120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標楷體" panose="03000509000000000000" pitchFamily="65" charset="-120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99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99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99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99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04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0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9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9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99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99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99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9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9" name="Rectangle 2"/>
          <p:cNvSpPr>
            <a:spLocks noGrp="1" noChangeArrowheads="1"/>
          </p:cNvSpPr>
          <p:nvPr>
            <p:ph type="ctrTitle" idx="4294967295"/>
          </p:nvPr>
        </p:nvSpPr>
        <p:spPr>
          <a:xfrm>
            <a:off x="867361" y="1556792"/>
            <a:ext cx="7521063" cy="1800200"/>
          </a:xfrm>
        </p:spPr>
        <p:txBody>
          <a:bodyPr/>
          <a:lstStyle/>
          <a:p>
            <a:pPr eaLnBrk="1" hangingPunct="1"/>
            <a:r>
              <a:rPr lang="en-US" altLang="zh-TW" b="1" u="sng" dirty="0" smtClean="0">
                <a:solidFill>
                  <a:srgbClr val="0000CC"/>
                </a:solidFill>
                <a:latin typeface="Arial" charset="0"/>
                <a:ea typeface="標楷體" pitchFamily="65" charset="-120"/>
                <a:cs typeface="Arial" charset="0"/>
              </a:rPr>
              <a:t/>
            </a:r>
            <a:br>
              <a:rPr lang="en-US" altLang="zh-TW" b="1" u="sng" dirty="0" smtClean="0">
                <a:solidFill>
                  <a:srgbClr val="0000CC"/>
                </a:solidFill>
                <a:latin typeface="Arial" charset="0"/>
                <a:ea typeface="標楷體" pitchFamily="65" charset="-120"/>
                <a:cs typeface="Arial" charset="0"/>
              </a:rPr>
            </a:br>
            <a:r>
              <a:rPr lang="zh-TW" altLang="zh-TW" b="1" dirty="0">
                <a:solidFill>
                  <a:srgbClr val="0000CC"/>
                </a:solidFill>
                <a:latin typeface="標楷體" pitchFamily="65" charset="-120"/>
                <a:ea typeface="標楷體" pitchFamily="65" charset="-120"/>
              </a:rPr>
              <a:t/>
            </a:r>
            <a:br>
              <a:rPr lang="zh-TW" altLang="zh-TW" b="1" dirty="0">
                <a:solidFill>
                  <a:srgbClr val="0000CC"/>
                </a:solidFill>
                <a:latin typeface="標楷體" pitchFamily="65" charset="-120"/>
                <a:ea typeface="標楷體" pitchFamily="65" charset="-120"/>
              </a:rPr>
            </a:br>
            <a:endParaRPr lang="zh-TW" altLang="en-US" b="1" dirty="0" smtClean="0">
              <a:solidFill>
                <a:srgbClr val="0000CC"/>
              </a:solidFill>
              <a:latin typeface="標楷體" pitchFamily="65" charset="-120"/>
              <a:ea typeface="標楷體" pitchFamily="65" charset="-120"/>
              <a:cs typeface="Arial" charset="0"/>
            </a:endParaRPr>
          </a:p>
        </p:txBody>
      </p:sp>
      <p:sp>
        <p:nvSpPr>
          <p:cNvPr id="5" name="內容版面配置區 2"/>
          <p:cNvSpPr txBox="1">
            <a:spLocks/>
          </p:cNvSpPr>
          <p:nvPr/>
        </p:nvSpPr>
        <p:spPr bwMode="auto">
          <a:xfrm>
            <a:off x="468313" y="2060575"/>
            <a:ext cx="8229600" cy="64834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9pPr>
          </a:lstStyle>
          <a:p>
            <a:pPr algn="ctr">
              <a:buNone/>
            </a:pPr>
            <a:r>
              <a:rPr lang="zh-TW" altLang="en-US" sz="2400" b="1" dirty="0">
                <a:solidFill>
                  <a:prstClr val="black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Arial" panose="020B0604020202020204" pitchFamily="34" charset="0"/>
              </a:rPr>
              <a:t>研商「衛生福利部</a:t>
            </a:r>
            <a:r>
              <a:rPr lang="en-US" altLang="zh-TW" sz="2400" b="1" dirty="0">
                <a:solidFill>
                  <a:prstClr val="black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Arial" panose="020B0604020202020204" pitchFamily="34" charset="0"/>
              </a:rPr>
              <a:t>108</a:t>
            </a:r>
            <a:r>
              <a:rPr lang="zh-TW" altLang="en-US" sz="2400" b="1" dirty="0">
                <a:solidFill>
                  <a:prstClr val="black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Arial" panose="020B0604020202020204" pitchFamily="34" charset="0"/>
              </a:rPr>
              <a:t>年地方衛生機關業務考評事宜」會議</a:t>
            </a:r>
            <a:endParaRPr lang="en-US" altLang="zh-TW" sz="2400" b="1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6" name="標題 1"/>
          <p:cNvSpPr txBox="1">
            <a:spLocks/>
          </p:cNvSpPr>
          <p:nvPr/>
        </p:nvSpPr>
        <p:spPr bwMode="auto">
          <a:xfrm>
            <a:off x="0" y="4589463"/>
            <a:ext cx="9144000" cy="568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zh-TW" altLang="en-US" b="1" dirty="0" smtClean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疾病管制署</a:t>
            </a:r>
            <a:endParaRPr lang="zh-TW" altLang="en-US" b="1" dirty="0">
              <a:solidFill>
                <a:srgbClr val="00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7" name="矩形 10"/>
          <p:cNvSpPr>
            <a:spLocks noChangeArrowheads="1"/>
          </p:cNvSpPr>
          <p:nvPr/>
        </p:nvSpPr>
        <p:spPr bwMode="auto">
          <a:xfrm>
            <a:off x="0" y="5356225"/>
            <a:ext cx="914400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zh-TW" altLang="en-US" sz="2000" b="1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10</a:t>
            </a:r>
            <a:r>
              <a:rPr lang="en-US" altLang="zh-TW" sz="2000" b="1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7</a:t>
            </a:r>
            <a:r>
              <a:rPr lang="zh-TW" altLang="en-US" sz="2000" b="1" dirty="0" smtClean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年</a:t>
            </a:r>
            <a:r>
              <a:rPr lang="en-US" altLang="zh-TW" sz="2000" b="1" dirty="0" smtClean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11</a:t>
            </a:r>
            <a:r>
              <a:rPr lang="zh-TW" altLang="en-US" sz="2000" b="1" dirty="0" smtClean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月</a:t>
            </a:r>
            <a:r>
              <a:rPr lang="en-US" altLang="zh-TW" sz="2000" b="1" dirty="0" smtClean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26</a:t>
            </a:r>
            <a:r>
              <a:rPr lang="zh-TW" altLang="en-US" sz="2000" b="1" dirty="0" smtClean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日</a:t>
            </a:r>
            <a:endParaRPr lang="zh-TW" altLang="en-US" sz="2000" b="1" dirty="0">
              <a:solidFill>
                <a:srgbClr val="00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9" name="內容版面配置區 2"/>
          <p:cNvSpPr txBox="1">
            <a:spLocks/>
          </p:cNvSpPr>
          <p:nvPr/>
        </p:nvSpPr>
        <p:spPr bwMode="auto">
          <a:xfrm>
            <a:off x="0" y="3036602"/>
            <a:ext cx="9143999" cy="936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9pPr>
          </a:lstStyle>
          <a:p>
            <a:pPr algn="ctr" eaLnBrk="1" hangingPunct="1">
              <a:buFont typeface="Arial" panose="020B0604020202020204" pitchFamily="34" charset="0"/>
              <a:buNone/>
            </a:pPr>
            <a:r>
              <a:rPr lang="zh-TW" altLang="en-US" sz="5400" b="1" dirty="0" smtClean="0">
                <a:solidFill>
                  <a:srgbClr val="0066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考評指標</a:t>
            </a:r>
            <a:r>
              <a:rPr lang="en-US" altLang="zh-TW" sz="5400" b="1" dirty="0" smtClean="0">
                <a:solidFill>
                  <a:srgbClr val="0066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-</a:t>
            </a:r>
            <a:r>
              <a:rPr lang="zh-TW" altLang="en-US" sz="5400" b="1" dirty="0" smtClean="0">
                <a:solidFill>
                  <a:srgbClr val="0066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防疫類</a:t>
            </a:r>
            <a:endParaRPr lang="en-US" altLang="zh-TW" sz="5400" b="1" dirty="0">
              <a:solidFill>
                <a:srgbClr val="0066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804248" y="5965725"/>
            <a:ext cx="2133600" cy="365125"/>
          </a:xfrm>
        </p:spPr>
        <p:txBody>
          <a:bodyPr/>
          <a:lstStyle/>
          <a:p>
            <a:pPr>
              <a:defRPr/>
            </a:pPr>
            <a:fld id="{EF572E3E-9D53-4C9B-96D1-07940E6D709C}" type="slidenum">
              <a:rPr lang="zh-TW" altLang="en-US" smtClean="0"/>
              <a:pPr>
                <a:defRPr/>
              </a:pPr>
              <a:t>1</a:t>
            </a:fld>
            <a:endParaRPr lang="zh-TW" altLang="en-US" dirty="0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內容版面配置區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70752348"/>
              </p:ext>
            </p:extLst>
          </p:nvPr>
        </p:nvGraphicFramePr>
        <p:xfrm>
          <a:off x="323528" y="1581340"/>
          <a:ext cx="8496944" cy="37497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439">
                  <a:extLst>
                    <a:ext uri="{9D8B030D-6E8A-4147-A177-3AD203B41FA5}">
                      <a16:colId xmlns:a16="http://schemas.microsoft.com/office/drawing/2014/main" val="3630280391"/>
                    </a:ext>
                  </a:extLst>
                </a:gridCol>
                <a:gridCol w="4536505">
                  <a:extLst>
                    <a:ext uri="{9D8B030D-6E8A-4147-A177-3AD203B41FA5}">
                      <a16:colId xmlns:a16="http://schemas.microsoft.com/office/drawing/2014/main" val="2589910050"/>
                    </a:ext>
                  </a:extLst>
                </a:gridCol>
              </a:tblGrid>
              <a:tr h="917695"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107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108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688340838"/>
                  </a:ext>
                </a:extLst>
              </a:tr>
              <a:tr h="2394673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4.2 </a:t>
                      </a:r>
                      <a:r>
                        <a:rPr lang="zh-TW" altLang="en-US" sz="20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流感疫苗接種成效</a:t>
                      </a:r>
                      <a:r>
                        <a:rPr lang="en-US" altLang="zh-TW" sz="20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en-US" sz="20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lvl="0" indent="-265113" algn="l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(1)65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歲以上老人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/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重大傷病等對象接種率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(5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 </a:t>
                      </a:r>
                      <a:endParaRPr lang="zh-TW" altLang="zh-TW" sz="2000" kern="100" baseline="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lvl="0" indent="0" algn="l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國小入學前幼兒接種率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 </a:t>
                      </a:r>
                      <a:endParaRPr lang="zh-TW" altLang="zh-TW" sz="2000" kern="100" baseline="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3525" lvl="0" indent="-263525" algn="l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(3)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醫事及防疫人員接種率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(1.2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zh-TW" sz="2000" kern="100" baseline="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lvl="0" indent="-265113" algn="l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(4)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禽畜及動物防疫等人員接種率</a:t>
                      </a:r>
                      <a:r>
                        <a:rPr lang="zh-TW" altLang="en-US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        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(0.8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zh-TW" sz="2000" kern="100" baseline="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0850" marR="0" lvl="0" indent="-450850" algn="l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4.2</a:t>
                      </a:r>
                      <a:r>
                        <a:rPr lang="zh-TW" altLang="en-US" sz="20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zh-TW" altLang="en-US" sz="2000" b="1" kern="100" baseline="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流感疫苗接種</a:t>
                      </a:r>
                      <a:r>
                        <a:rPr lang="zh-TW" altLang="zh-TW" sz="2000" b="1" kern="100" baseline="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率</a:t>
                      </a:r>
                      <a:r>
                        <a:rPr lang="en-US" altLang="zh-TW" sz="20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en-US" sz="20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450850" marR="0" lvl="0" indent="-450850" algn="l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(1))65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歲以上</a:t>
                      </a:r>
                      <a:r>
                        <a:rPr lang="zh-TW" altLang="en-US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長者流感疫苗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接種率</a:t>
                      </a:r>
                      <a:r>
                        <a:rPr lang="en-US" altLang="zh-TW" sz="2000" kern="100" baseline="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(5</a:t>
                      </a:r>
                      <a:r>
                        <a:rPr lang="zh-TW" altLang="zh-TW" sz="2000" kern="100" baseline="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baseline="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3525" lvl="0" indent="-263525" algn="l" defTabSz="685800" rtl="0" eaLnBrk="1" latinLnBrk="0" hangingPunct="1">
                        <a:lnSpc>
                          <a:spcPts val="2500"/>
                        </a:lnSpc>
                        <a:spcBef>
                          <a:spcPts val="3000"/>
                        </a:spcBef>
                        <a:spcAft>
                          <a:spcPts val="60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國小入學前幼兒接種率</a:t>
                      </a:r>
                      <a:r>
                        <a:rPr lang="en-US" altLang="zh-TW" sz="2000" kern="100" baseline="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(5</a:t>
                      </a:r>
                      <a:r>
                        <a:rPr lang="zh-TW" altLang="zh-TW" sz="2000" kern="100" baseline="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baseline="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 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28971003"/>
                  </a:ext>
                </a:extLst>
              </a:tr>
            </a:tbl>
          </a:graphicData>
        </a:graphic>
      </p:graphicFrame>
      <p:sp>
        <p:nvSpPr>
          <p:cNvPr id="8" name="標題 7"/>
          <p:cNvSpPr>
            <a:spLocks noGrp="1"/>
          </p:cNvSpPr>
          <p:nvPr>
            <p:ph type="title"/>
          </p:nvPr>
        </p:nvSpPr>
        <p:spPr>
          <a:xfrm>
            <a:off x="0" y="457200"/>
            <a:ext cx="9144000" cy="1143000"/>
          </a:xfrm>
        </p:spPr>
        <p:txBody>
          <a:bodyPr/>
          <a:lstStyle/>
          <a:p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4-</a:t>
            </a:r>
            <a:r>
              <a:rPr lang="zh-TW" altLang="en-US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預防接種防治成效</a:t>
            </a:r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(30</a:t>
            </a:r>
            <a:r>
              <a:rPr lang="zh-TW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分</a:t>
            </a:r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)-</a:t>
            </a:r>
            <a:r>
              <a:rPr lang="zh-TW" altLang="en-US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續</a:t>
            </a:r>
            <a:endParaRPr lang="zh-TW" altLang="en-US" b="1" dirty="0">
              <a:solidFill>
                <a:srgbClr val="0000CC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-74628" y="5517232"/>
            <a:ext cx="892899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r>
              <a:rPr lang="zh-TW" altLang="en-US" sz="36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指標名稱、項目及配分調整</a:t>
            </a:r>
            <a:endParaRPr lang="zh-TW" altLang="en-US" sz="3600" b="1" dirty="0">
              <a:ln/>
              <a:solidFill>
                <a:srgbClr val="FF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876256" y="6012688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10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36302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內容版面配置區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78635715"/>
              </p:ext>
            </p:extLst>
          </p:nvPr>
        </p:nvGraphicFramePr>
        <p:xfrm>
          <a:off x="323528" y="1484784"/>
          <a:ext cx="8712967" cy="44930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81371">
                  <a:extLst>
                    <a:ext uri="{9D8B030D-6E8A-4147-A177-3AD203B41FA5}">
                      <a16:colId xmlns:a16="http://schemas.microsoft.com/office/drawing/2014/main" val="3630280391"/>
                    </a:ext>
                  </a:extLst>
                </a:gridCol>
                <a:gridCol w="4431596">
                  <a:extLst>
                    <a:ext uri="{9D8B030D-6E8A-4147-A177-3AD203B41FA5}">
                      <a16:colId xmlns:a16="http://schemas.microsoft.com/office/drawing/2014/main" val="2589910050"/>
                    </a:ext>
                  </a:extLst>
                </a:gridCol>
              </a:tblGrid>
              <a:tr h="820165"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107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108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688340838"/>
                  </a:ext>
                </a:extLst>
              </a:tr>
              <a:tr h="1836465">
                <a:tc>
                  <a:txBody>
                    <a:bodyPr/>
                    <a:lstStyle/>
                    <a:p>
                      <a:pPr marL="450850" marR="0" lvl="0" indent="-450850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5.1</a:t>
                      </a:r>
                      <a:r>
                        <a:rPr lang="zh-TW" altLang="en-US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新興傳染病應變整備度</a:t>
                      </a: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en-US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流感疫情高峰期應變規劃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/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計畫落實度及督導轄區醫療機構開設類流感特別門診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</a:t>
                      </a:r>
                      <a:r>
                        <a:rPr lang="zh-TW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新興傳染病應變策略完整度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(6</a:t>
                      </a:r>
                      <a:r>
                        <a:rPr lang="zh-TW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 </a:t>
                      </a:r>
                      <a:endParaRPr lang="zh-TW" altLang="zh-TW" sz="18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63538" marR="0" lvl="0" indent="-36353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5.1</a:t>
                      </a:r>
                      <a:r>
                        <a:rPr lang="zh-TW" altLang="en-US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新興傳染病應變整備度</a:t>
                      </a: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en-US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流感疫情高峰期應變規劃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/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計畫落實度 及督導轄區醫療機構開設類流感特別   門診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</a:t>
                      </a:r>
                      <a:r>
                        <a:rPr lang="zh-TW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 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新興傳染病應變策略完整度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(6</a:t>
                      </a:r>
                      <a:r>
                        <a:rPr lang="zh-TW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 </a:t>
                      </a:r>
                      <a:endParaRPr lang="zh-TW" altLang="zh-TW" sz="18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28971003"/>
                  </a:ext>
                </a:extLst>
              </a:tr>
              <a:tr h="1836465">
                <a:tc>
                  <a:txBody>
                    <a:bodyPr/>
                    <a:lstStyle/>
                    <a:p>
                      <a:pPr marL="0" marR="0" lvl="0" indent="0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5.2</a:t>
                      </a:r>
                      <a:r>
                        <a:rPr lang="zh-TW" altLang="en-US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防疫物資整備度</a:t>
                      </a: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en-US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0" indent="0" algn="just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防護裝備安全儲備管理符合率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8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防疫物資管理資訊系統維護符合率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0" indent="0" algn="just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回報時效性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8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5.2</a:t>
                      </a:r>
                      <a:r>
                        <a:rPr lang="zh-TW" altLang="en-US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防疫物資整備度</a:t>
                      </a: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en-US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363538" indent="-363538" algn="just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防護裝備安全儲備管理符合率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8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363538" marR="0" lvl="0" indent="-36353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防疫物資管理資訊系統維護符合率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0" indent="0" algn="just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回報時效性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8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92094146"/>
                  </a:ext>
                </a:extLst>
              </a:tr>
            </a:tbl>
          </a:graphicData>
        </a:graphic>
      </p:graphicFrame>
      <p:sp>
        <p:nvSpPr>
          <p:cNvPr id="8" name="標題 7"/>
          <p:cNvSpPr>
            <a:spLocks noGrp="1"/>
          </p:cNvSpPr>
          <p:nvPr>
            <p:ph type="title"/>
          </p:nvPr>
        </p:nvSpPr>
        <p:spPr>
          <a:xfrm>
            <a:off x="0" y="457200"/>
            <a:ext cx="9144000" cy="1143000"/>
          </a:xfrm>
        </p:spPr>
        <p:txBody>
          <a:bodyPr/>
          <a:lstStyle/>
          <a:p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5-</a:t>
            </a:r>
            <a:r>
              <a:rPr lang="zh-TW" altLang="en-US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新興傳染病整備作為</a:t>
            </a:r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(</a:t>
            </a:r>
            <a:r>
              <a:rPr lang="en-US" altLang="zh-TW" b="1" kern="100" dirty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20</a:t>
            </a:r>
            <a:r>
              <a:rPr lang="zh-TW" altLang="zh-TW" b="1" kern="100" dirty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分</a:t>
            </a:r>
            <a:r>
              <a:rPr lang="en-US" altLang="zh-TW" b="1" kern="100" dirty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)</a:t>
            </a:r>
            <a:endParaRPr lang="zh-TW" altLang="en-US" b="1" dirty="0">
              <a:solidFill>
                <a:srgbClr val="0000CC"/>
              </a:solidFill>
            </a:endParaRPr>
          </a:p>
        </p:txBody>
      </p:sp>
      <p:sp>
        <p:nvSpPr>
          <p:cNvPr id="9" name="矩形 8"/>
          <p:cNvSpPr/>
          <p:nvPr/>
        </p:nvSpPr>
        <p:spPr>
          <a:xfrm>
            <a:off x="3197264" y="5733256"/>
            <a:ext cx="2749471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r>
              <a:rPr lang="zh-TW" altLang="en-US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維持未調整</a:t>
            </a:r>
            <a:endParaRPr lang="zh-TW" altLang="en-US" sz="4000" b="1" dirty="0">
              <a:ln/>
              <a:solidFill>
                <a:srgbClr val="FF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804248" y="6027746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11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36891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內容版面配置區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99982523"/>
              </p:ext>
            </p:extLst>
          </p:nvPr>
        </p:nvGraphicFramePr>
        <p:xfrm>
          <a:off x="611559" y="1412776"/>
          <a:ext cx="8137617" cy="437111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04677">
                  <a:extLst>
                    <a:ext uri="{9D8B030D-6E8A-4147-A177-3AD203B41FA5}">
                      <a16:colId xmlns:a16="http://schemas.microsoft.com/office/drawing/2014/main" val="3630280391"/>
                    </a:ext>
                  </a:extLst>
                </a:gridCol>
                <a:gridCol w="4032940">
                  <a:extLst>
                    <a:ext uri="{9D8B030D-6E8A-4147-A177-3AD203B41FA5}">
                      <a16:colId xmlns:a16="http://schemas.microsoft.com/office/drawing/2014/main" val="2589910050"/>
                    </a:ext>
                  </a:extLst>
                </a:gridCol>
              </a:tblGrid>
              <a:tr h="579695"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107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108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688340838"/>
                  </a:ext>
                </a:extLst>
              </a:tr>
              <a:tr h="1636271">
                <a:tc>
                  <a:txBody>
                    <a:bodyPr/>
                    <a:lstStyle/>
                    <a:p>
                      <a:pPr marL="357188" marR="0" lvl="0" indent="-357188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6.1</a:t>
                      </a:r>
                      <a:r>
                        <a:rPr lang="zh-TW" altLang="en-US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提升醫療機構感染管制品質</a:t>
                      </a: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en-US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marR="0" lvl="0" indent="-265113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正確繳交自評資料醫院比例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完整查核醫院比例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(3)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查核改善比例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363538" marR="0" lvl="0" indent="-363538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(4)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督導考核診所感染管制執行情形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7188" marR="0" lvl="0" indent="-357188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6.1</a:t>
                      </a:r>
                      <a:r>
                        <a:rPr lang="zh-TW" altLang="en-US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提升醫療機構感染管制品質</a:t>
                      </a: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4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15</a:t>
                      </a:r>
                      <a:r>
                        <a:rPr lang="zh-TW" altLang="en-US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363538" marR="0" lvl="0" indent="-363538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正確繳交自評資料醫院比例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4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完整查核醫院比例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(3)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查核改善比例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marR="0" lvl="0" indent="-265113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(4)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督導考核診所感染管制執行情形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4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marR="0" lvl="0" indent="-265113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(5)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不定期或無預警查核辦理情形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rgbClr val="FF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28971003"/>
                  </a:ext>
                </a:extLst>
              </a:tr>
              <a:tr h="2115018">
                <a:tc>
                  <a:txBody>
                    <a:bodyPr/>
                    <a:lstStyle/>
                    <a:p>
                      <a:pPr marL="363538" marR="0" lvl="0" indent="-363538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6.2</a:t>
                      </a:r>
                      <a:r>
                        <a:rPr lang="zh-TW" altLang="en-US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提升長期照護相關機構感染管制品質</a:t>
                      </a: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en-US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363538" marR="0" lvl="0" indent="-363538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endParaRPr lang="en-US" altLang="zh-TW" sz="14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363538" marR="0" lvl="0" indent="-363538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矯正機關、托嬰中心例行查核比例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363538" marR="0" lvl="0" indent="-363538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矯正機關、托嬰中心例行查核改善追蹤比例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363538" marR="0" lvl="0" indent="-363538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(3)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老人福利機構無預警查核達成率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en-US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6.2</a:t>
                      </a:r>
                      <a:r>
                        <a:rPr lang="zh-TW" altLang="en-US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提升長期照護</a:t>
                      </a:r>
                      <a:r>
                        <a:rPr lang="zh-TW" altLang="en-US" sz="14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矯正機關</a:t>
                      </a:r>
                      <a:r>
                        <a:rPr lang="en-US" altLang="zh-TW" sz="14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zh-TW" altLang="en-US" sz="14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構</a:t>
                      </a:r>
                      <a:r>
                        <a:rPr lang="en-US" altLang="zh-TW" sz="14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r>
                        <a:rPr lang="zh-TW" altLang="en-US" sz="14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與場所</a:t>
                      </a:r>
                      <a:r>
                        <a:rPr lang="zh-TW" altLang="en-US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相關機構感染管制品質</a:t>
                      </a: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4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15</a:t>
                      </a:r>
                      <a:r>
                        <a:rPr lang="zh-TW" altLang="en-US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marR="0" lvl="0" indent="-265113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例行查核併相關主管局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處、科、股等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之聯合稽查、督考或輔訪等任一管理機制辦理情形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rgbClr val="FF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marR="0" lvl="0" indent="-265113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例行查核比例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400" kern="100" dirty="0" smtClean="0">
                        <a:solidFill>
                          <a:srgbClr val="FF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(3)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例行查核改善追蹤比例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(4)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不定期或無預警查核辦理情形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en-US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4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7561755"/>
                  </a:ext>
                </a:extLst>
              </a:tr>
            </a:tbl>
          </a:graphicData>
        </a:graphic>
      </p:graphicFrame>
      <p:sp>
        <p:nvSpPr>
          <p:cNvPr id="8" name="標題 7"/>
          <p:cNvSpPr>
            <a:spLocks noGrp="1"/>
          </p:cNvSpPr>
          <p:nvPr>
            <p:ph type="title"/>
          </p:nvPr>
        </p:nvSpPr>
        <p:spPr>
          <a:xfrm>
            <a:off x="0" y="457200"/>
            <a:ext cx="9144000" cy="1143000"/>
          </a:xfrm>
        </p:spPr>
        <p:txBody>
          <a:bodyPr/>
          <a:lstStyle/>
          <a:p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6-</a:t>
            </a:r>
            <a:r>
              <a:rPr lang="zh-TW" altLang="en-US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感染管制成效</a:t>
            </a:r>
            <a:r>
              <a:rPr lang="en-US" altLang="zh-TW" b="1" kern="100" dirty="0" smtClean="0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(30</a:t>
            </a:r>
            <a:r>
              <a:rPr lang="zh-TW" altLang="zh-TW" b="1" kern="100" dirty="0" smtClean="0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分</a:t>
            </a:r>
            <a:r>
              <a:rPr lang="en-US" altLang="zh-TW" b="1" kern="100" dirty="0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)</a:t>
            </a:r>
            <a:endParaRPr lang="zh-TW" altLang="en-US" b="1" dirty="0">
              <a:solidFill>
                <a:srgbClr val="FF0000"/>
              </a:solidFill>
            </a:endParaRPr>
          </a:p>
        </p:txBody>
      </p:sp>
      <p:sp>
        <p:nvSpPr>
          <p:cNvPr id="5" name="矩形 4"/>
          <p:cNvSpPr/>
          <p:nvPr/>
        </p:nvSpPr>
        <p:spPr>
          <a:xfrm>
            <a:off x="175568" y="5783889"/>
            <a:ext cx="8968432" cy="55399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r>
              <a:rPr lang="zh-TW" altLang="en-US" sz="3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該指標總分由</a:t>
            </a:r>
            <a:r>
              <a:rPr lang="en-US" altLang="zh-TW" sz="3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20</a:t>
            </a:r>
            <a:r>
              <a:rPr lang="zh-TW" altLang="en-US" sz="3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分調整為</a:t>
            </a:r>
            <a:r>
              <a:rPr lang="en-US" altLang="zh-TW" sz="3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30</a:t>
            </a:r>
            <a:r>
              <a:rPr lang="zh-TW" altLang="en-US" sz="3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分</a:t>
            </a:r>
            <a:r>
              <a:rPr lang="en-US" altLang="zh-TW" sz="3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sz="3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品質及矯正機關</a:t>
            </a:r>
            <a:r>
              <a:rPr lang="en-US" altLang="zh-TW" sz="3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/</a:t>
            </a:r>
            <a:r>
              <a:rPr lang="zh-TW" altLang="en-US" sz="3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構</a:t>
            </a:r>
            <a:r>
              <a:rPr lang="en-US" altLang="zh-TW" sz="3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 )</a:t>
            </a:r>
            <a:endParaRPr lang="zh-TW" altLang="en-US" sz="3000" b="1" dirty="0">
              <a:ln/>
              <a:solidFill>
                <a:srgbClr val="FF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948264" y="6045600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12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712201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內容版面配置區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52118782"/>
              </p:ext>
            </p:extLst>
          </p:nvPr>
        </p:nvGraphicFramePr>
        <p:xfrm>
          <a:off x="539552" y="1772816"/>
          <a:ext cx="7787208" cy="29523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27927">
                  <a:extLst>
                    <a:ext uri="{9D8B030D-6E8A-4147-A177-3AD203B41FA5}">
                      <a16:colId xmlns:a16="http://schemas.microsoft.com/office/drawing/2014/main" val="3630280391"/>
                    </a:ext>
                  </a:extLst>
                </a:gridCol>
                <a:gridCol w="3859281">
                  <a:extLst>
                    <a:ext uri="{9D8B030D-6E8A-4147-A177-3AD203B41FA5}">
                      <a16:colId xmlns:a16="http://schemas.microsoft.com/office/drawing/2014/main" val="2589910050"/>
                    </a:ext>
                  </a:extLst>
                </a:gridCol>
              </a:tblGrid>
              <a:tr h="968515"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107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108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688340838"/>
                  </a:ext>
                </a:extLst>
              </a:tr>
              <a:tr h="1983813">
                <a:tc>
                  <a:txBody>
                    <a:bodyPr/>
                    <a:lstStyle/>
                    <a:p>
                      <a:pPr algn="l" fontAlgn="ctr">
                        <a:lnSpc>
                          <a:spcPts val="2500"/>
                        </a:lnSpc>
                        <a:spcBef>
                          <a:spcPts val="600"/>
                        </a:spcBef>
                      </a:pPr>
                      <a:r>
                        <a:rPr lang="zh-TW" alt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防疫資源投入程度</a:t>
                      </a:r>
                      <a:endParaRPr lang="en-US" altLang="zh-TW" sz="1800" b="0" i="0" u="none" strike="noStrike" dirty="0" smtClean="0">
                        <a:solidFill>
                          <a:srgbClr val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  <a:p>
                      <a:pPr marL="174625" indent="-174625" algn="l" fontAlgn="ctr">
                        <a:lnSpc>
                          <a:spcPts val="2500"/>
                        </a:lnSpc>
                        <a:spcBef>
                          <a:spcPts val="600"/>
                        </a:spcBef>
                      </a:pPr>
                      <a:r>
                        <a:rPr lang="zh-TW" alt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防疫預算佔縣市總預算比率</a:t>
                      </a:r>
                      <a:r>
                        <a:rPr lang="en-US" altLang="zh-TW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(10</a:t>
                      </a:r>
                      <a:r>
                        <a:rPr lang="zh-TW" alt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分</a:t>
                      </a:r>
                      <a:r>
                        <a:rPr lang="en-US" altLang="zh-TW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)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 fontAlgn="ctr">
                        <a:lnSpc>
                          <a:spcPts val="2500"/>
                        </a:lnSpc>
                        <a:spcBef>
                          <a:spcPts val="600"/>
                        </a:spcBef>
                      </a:pPr>
                      <a:r>
                        <a:rPr lang="zh-TW" altLang="en-US" sz="18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特殊防疫成果</a:t>
                      </a:r>
                      <a:endParaRPr lang="en-US" altLang="zh-TW" sz="1800" b="1" i="0" u="none" strike="noStrike" dirty="0" smtClean="0">
                        <a:solidFill>
                          <a:srgbClr val="FF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  <a:p>
                      <a:pPr algn="l" fontAlgn="ctr">
                        <a:lnSpc>
                          <a:spcPts val="2500"/>
                        </a:lnSpc>
                        <a:spcBef>
                          <a:spcPts val="600"/>
                        </a:spcBef>
                      </a:pPr>
                      <a:r>
                        <a:rPr lang="en-US" altLang="zh-TW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(1)</a:t>
                      </a:r>
                      <a:r>
                        <a:rPr lang="zh-TW" altLang="en-US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創新防疫社區巡迴衛教計畫</a:t>
                      </a:r>
                      <a:r>
                        <a:rPr lang="en-US" altLang="zh-TW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(4</a:t>
                      </a:r>
                      <a:r>
                        <a:rPr lang="zh-TW" altLang="en-US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分</a:t>
                      </a:r>
                      <a:r>
                        <a:rPr lang="en-US" altLang="zh-TW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)</a:t>
                      </a:r>
                    </a:p>
                    <a:p>
                      <a:pPr algn="l" fontAlgn="ctr">
                        <a:lnSpc>
                          <a:spcPts val="2500"/>
                        </a:lnSpc>
                        <a:spcBef>
                          <a:spcPts val="600"/>
                        </a:spcBef>
                      </a:pPr>
                      <a:r>
                        <a:rPr lang="en-US" altLang="zh-TW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(2)</a:t>
                      </a:r>
                      <a:r>
                        <a:rPr lang="zh-TW" altLang="en-US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落實公權力成效</a:t>
                      </a:r>
                      <a:r>
                        <a:rPr lang="en-US" altLang="zh-TW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(3</a:t>
                      </a:r>
                      <a:r>
                        <a:rPr lang="zh-TW" altLang="en-US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分</a:t>
                      </a:r>
                      <a:r>
                        <a:rPr lang="en-US" altLang="zh-TW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)</a:t>
                      </a:r>
                    </a:p>
                    <a:p>
                      <a:pPr marL="265113" indent="-265113" algn="l" fontAlgn="ctr">
                        <a:lnSpc>
                          <a:spcPts val="2500"/>
                        </a:lnSpc>
                        <a:spcBef>
                          <a:spcPts val="600"/>
                        </a:spcBef>
                      </a:pPr>
                      <a:r>
                        <a:rPr lang="en-US" altLang="zh-TW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(3)</a:t>
                      </a:r>
                      <a:r>
                        <a:rPr lang="zh-TW" altLang="en-US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配合本署辦理當年度防疫相關政策或試辦計畫</a:t>
                      </a:r>
                      <a:r>
                        <a:rPr lang="en-US" altLang="zh-TW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(3</a:t>
                      </a:r>
                      <a:r>
                        <a:rPr lang="zh-TW" altLang="en-US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分</a:t>
                      </a:r>
                      <a:r>
                        <a:rPr lang="en-US" altLang="zh-TW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)</a:t>
                      </a:r>
                      <a:endParaRPr lang="zh-TW" altLang="en-US" sz="1800" b="0" i="0" u="none" strike="noStrike" dirty="0">
                        <a:solidFill>
                          <a:srgbClr val="FF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528971003"/>
                  </a:ext>
                </a:extLst>
              </a:tr>
            </a:tbl>
          </a:graphicData>
        </a:graphic>
      </p:graphicFrame>
      <p:sp>
        <p:nvSpPr>
          <p:cNvPr id="8" name="標題 7"/>
          <p:cNvSpPr>
            <a:spLocks noGrp="1"/>
          </p:cNvSpPr>
          <p:nvPr>
            <p:ph type="title"/>
          </p:nvPr>
        </p:nvSpPr>
        <p:spPr>
          <a:xfrm>
            <a:off x="0" y="457200"/>
            <a:ext cx="9144000" cy="1143000"/>
          </a:xfrm>
        </p:spPr>
        <p:txBody>
          <a:bodyPr/>
          <a:lstStyle/>
          <a:p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7-</a:t>
            </a:r>
            <a:r>
              <a:rPr lang="zh-TW" altLang="en-US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防疫業務加分 </a:t>
            </a:r>
            <a:r>
              <a:rPr lang="en-US" altLang="zh-TW" b="1" kern="100" dirty="0" smtClean="0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(10</a:t>
            </a:r>
            <a:r>
              <a:rPr lang="zh-TW" altLang="zh-TW" b="1" kern="100" dirty="0" smtClean="0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分</a:t>
            </a:r>
            <a:r>
              <a:rPr lang="en-US" altLang="zh-TW" b="1" kern="100" dirty="0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)</a:t>
            </a:r>
            <a:endParaRPr lang="zh-TW" altLang="en-US" b="1" dirty="0">
              <a:solidFill>
                <a:srgbClr val="FF0000"/>
              </a:solidFill>
            </a:endParaRPr>
          </a:p>
        </p:txBody>
      </p:sp>
      <p:sp>
        <p:nvSpPr>
          <p:cNvPr id="6" name="矩形 5"/>
          <p:cNvSpPr/>
          <p:nvPr/>
        </p:nvSpPr>
        <p:spPr>
          <a:xfrm>
            <a:off x="553445" y="4941168"/>
            <a:ext cx="7704856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r>
              <a:rPr lang="zh-TW" altLang="en-US" sz="26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新增指標，配合本部</a:t>
            </a:r>
            <a:r>
              <a:rPr lang="en-US" altLang="zh-TW" sz="26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107</a:t>
            </a:r>
            <a:r>
              <a:rPr lang="zh-TW" altLang="en-US" sz="26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年第</a:t>
            </a:r>
            <a:r>
              <a:rPr lang="en-US" altLang="zh-TW" sz="26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1</a:t>
            </a:r>
            <a:r>
              <a:rPr lang="zh-TW" altLang="en-US" sz="26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次社政衛政首長會議，針對政策推動及具開創性業務，研擬「加分機制」相關指標</a:t>
            </a:r>
            <a:endParaRPr lang="en-US" altLang="zh-TW" sz="2600" b="1" dirty="0" smtClean="0">
              <a:ln/>
              <a:solidFill>
                <a:srgbClr val="FF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r>
              <a:rPr lang="en-US" altLang="zh-TW" sz="3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 </a:t>
            </a:r>
            <a:endParaRPr lang="zh-TW" altLang="en-US" sz="3000" b="1" dirty="0">
              <a:ln/>
              <a:solidFill>
                <a:srgbClr val="FF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876256" y="6021288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13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0599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9" name="Rectangle 2"/>
          <p:cNvSpPr>
            <a:spLocks noGrp="1" noChangeArrowheads="1"/>
          </p:cNvSpPr>
          <p:nvPr>
            <p:ph type="ctrTitle" idx="4294967295"/>
          </p:nvPr>
        </p:nvSpPr>
        <p:spPr>
          <a:xfrm>
            <a:off x="867361" y="1556792"/>
            <a:ext cx="7521063" cy="1800200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en-US" altLang="zh-TW" b="1" u="sng" dirty="0" smtClean="0">
                <a:solidFill>
                  <a:srgbClr val="0000CC"/>
                </a:solidFill>
                <a:latin typeface="Arial" charset="0"/>
                <a:ea typeface="標楷體" pitchFamily="65" charset="-120"/>
                <a:cs typeface="Arial" charset="0"/>
              </a:rPr>
              <a:t/>
            </a:r>
            <a:br>
              <a:rPr lang="en-US" altLang="zh-TW" b="1" u="sng" dirty="0" smtClean="0">
                <a:solidFill>
                  <a:srgbClr val="0000CC"/>
                </a:solidFill>
                <a:latin typeface="Arial" charset="0"/>
                <a:ea typeface="標楷體" pitchFamily="65" charset="-120"/>
                <a:cs typeface="Arial" charset="0"/>
              </a:rPr>
            </a:br>
            <a:r>
              <a:rPr lang="zh-TW" altLang="zh-TW" b="1" dirty="0">
                <a:solidFill>
                  <a:srgbClr val="0000CC"/>
                </a:solidFill>
                <a:latin typeface="標楷體" pitchFamily="65" charset="-120"/>
                <a:ea typeface="標楷體" pitchFamily="65" charset="-120"/>
              </a:rPr>
              <a:t/>
            </a:r>
            <a:br>
              <a:rPr lang="zh-TW" altLang="zh-TW" b="1" dirty="0">
                <a:solidFill>
                  <a:srgbClr val="0000CC"/>
                </a:solidFill>
                <a:latin typeface="標楷體" pitchFamily="65" charset="-120"/>
                <a:ea typeface="標楷體" pitchFamily="65" charset="-120"/>
              </a:rPr>
            </a:br>
            <a:endParaRPr lang="zh-TW" altLang="en-US" b="1" dirty="0" smtClean="0">
              <a:solidFill>
                <a:srgbClr val="0000CC"/>
              </a:solidFill>
              <a:latin typeface="標楷體" pitchFamily="65" charset="-120"/>
              <a:ea typeface="標楷體" pitchFamily="65" charset="-120"/>
              <a:cs typeface="Arial" charset="0"/>
            </a:endParaRPr>
          </a:p>
        </p:txBody>
      </p:sp>
      <p:sp>
        <p:nvSpPr>
          <p:cNvPr id="9" name="內容版面配置區 2"/>
          <p:cNvSpPr txBox="1">
            <a:spLocks/>
          </p:cNvSpPr>
          <p:nvPr/>
        </p:nvSpPr>
        <p:spPr bwMode="auto">
          <a:xfrm>
            <a:off x="-108520" y="2348880"/>
            <a:ext cx="9252520" cy="115212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9pPr>
          </a:lstStyle>
          <a:p>
            <a:pPr algn="ctr">
              <a:buNone/>
            </a:pPr>
            <a:r>
              <a:rPr lang="zh-TW" altLang="en-US" sz="5400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提案內容回應說明</a:t>
            </a:r>
            <a:endParaRPr lang="en-US" altLang="zh-TW" sz="5400" b="1" dirty="0" smtClean="0">
              <a:solidFill>
                <a:srgbClr val="333399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algn="ctr">
              <a:buNone/>
            </a:pPr>
            <a:r>
              <a:rPr lang="en-US" altLang="zh-TW" sz="2400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en-US" altLang="zh-TW" sz="2400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107.11.22</a:t>
            </a:r>
            <a:r>
              <a:rPr lang="zh-TW" altLang="en-US" sz="2400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止，無提案</a:t>
            </a:r>
            <a:r>
              <a:rPr lang="en-US" altLang="zh-TW" sz="2400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</a:p>
          <a:p>
            <a:pPr algn="ctr">
              <a:buNone/>
            </a:pPr>
            <a:endParaRPr lang="en-US" altLang="zh-TW" sz="5400" b="1" dirty="0">
              <a:solidFill>
                <a:srgbClr val="0066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876256" y="5877272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14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2296000"/>
      </p:ext>
    </p:extLst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9" name="Rectangle 2"/>
          <p:cNvSpPr>
            <a:spLocks noGrp="1" noChangeArrowheads="1"/>
          </p:cNvSpPr>
          <p:nvPr>
            <p:ph type="ctrTitle" idx="4294967295"/>
          </p:nvPr>
        </p:nvSpPr>
        <p:spPr>
          <a:xfrm>
            <a:off x="867361" y="1556792"/>
            <a:ext cx="7521063" cy="1800200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en-US" altLang="zh-TW" b="1" u="sng" dirty="0" smtClean="0">
                <a:solidFill>
                  <a:srgbClr val="0000CC"/>
                </a:solidFill>
                <a:latin typeface="Arial" charset="0"/>
                <a:ea typeface="標楷體" pitchFamily="65" charset="-120"/>
                <a:cs typeface="Arial" charset="0"/>
              </a:rPr>
              <a:t/>
            </a:r>
            <a:br>
              <a:rPr lang="en-US" altLang="zh-TW" b="1" u="sng" dirty="0" smtClean="0">
                <a:solidFill>
                  <a:srgbClr val="0000CC"/>
                </a:solidFill>
                <a:latin typeface="Arial" charset="0"/>
                <a:ea typeface="標楷體" pitchFamily="65" charset="-120"/>
                <a:cs typeface="Arial" charset="0"/>
              </a:rPr>
            </a:br>
            <a:r>
              <a:rPr lang="zh-TW" altLang="zh-TW" b="1" dirty="0">
                <a:solidFill>
                  <a:srgbClr val="0000CC"/>
                </a:solidFill>
                <a:latin typeface="標楷體" pitchFamily="65" charset="-120"/>
                <a:ea typeface="標楷體" pitchFamily="65" charset="-120"/>
              </a:rPr>
              <a:t/>
            </a:r>
            <a:br>
              <a:rPr lang="zh-TW" altLang="zh-TW" b="1" dirty="0">
                <a:solidFill>
                  <a:srgbClr val="0000CC"/>
                </a:solidFill>
                <a:latin typeface="標楷體" pitchFamily="65" charset="-120"/>
                <a:ea typeface="標楷體" pitchFamily="65" charset="-120"/>
              </a:rPr>
            </a:br>
            <a:endParaRPr lang="zh-TW" altLang="en-US" b="1" dirty="0" smtClean="0">
              <a:solidFill>
                <a:srgbClr val="0000CC"/>
              </a:solidFill>
              <a:latin typeface="標楷體" pitchFamily="65" charset="-120"/>
              <a:ea typeface="標楷體" pitchFamily="65" charset="-120"/>
              <a:cs typeface="Arial" charset="0"/>
            </a:endParaRPr>
          </a:p>
        </p:txBody>
      </p:sp>
      <p:sp>
        <p:nvSpPr>
          <p:cNvPr id="9" name="內容版面配置區 2"/>
          <p:cNvSpPr txBox="1">
            <a:spLocks/>
          </p:cNvSpPr>
          <p:nvPr/>
        </p:nvSpPr>
        <p:spPr bwMode="auto">
          <a:xfrm>
            <a:off x="0" y="2478208"/>
            <a:ext cx="9252520" cy="115212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9pPr>
          </a:lstStyle>
          <a:p>
            <a:pPr algn="ctr">
              <a:buNone/>
            </a:pPr>
            <a:r>
              <a:rPr lang="zh-TW" altLang="en-US" sz="5400" b="1" dirty="0" smtClean="0">
                <a:solidFill>
                  <a:srgbClr val="0066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簡報完畢，敬請指教</a:t>
            </a:r>
            <a:endParaRPr lang="en-US" altLang="zh-TW" sz="5400" b="1" dirty="0">
              <a:solidFill>
                <a:srgbClr val="0066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876256" y="5949280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15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08843977"/>
      </p:ext>
    </p:extLst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內容版面配置區 2"/>
          <p:cNvSpPr txBox="1">
            <a:spLocks/>
          </p:cNvSpPr>
          <p:nvPr/>
        </p:nvSpPr>
        <p:spPr>
          <a:xfrm>
            <a:off x="380120" y="1916832"/>
            <a:ext cx="8383760" cy="4709120"/>
          </a:xfrm>
          <a:prstGeom prst="rect">
            <a:avLst/>
          </a:prstGeom>
        </p:spPr>
        <p:txBody>
          <a:bodyPr>
            <a:norm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>
              <a:lnSpc>
                <a:spcPts val="3000"/>
              </a:lnSpc>
              <a:spcBef>
                <a:spcPts val="1200"/>
              </a:spcBef>
              <a:buClr>
                <a:srgbClr val="006600"/>
              </a:buClr>
              <a:buSzPct val="80000"/>
              <a:buFont typeface="Wingdings" panose="05000000000000000000" pitchFamily="2" charset="2"/>
              <a:buChar char="n"/>
              <a:tabLst>
                <a:tab pos="431800" algn="l"/>
              </a:tabLst>
            </a:pPr>
            <a:r>
              <a:rPr kumimoji="0" lang="zh-TW" altLang="zh-TW" sz="2800" b="1" kern="100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受評機關：</a:t>
            </a:r>
            <a:r>
              <a:rPr kumimoji="0" lang="zh-TW" altLang="en-US" sz="2800" b="1" kern="100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地方</a:t>
            </a:r>
            <a:r>
              <a:rPr kumimoji="0" lang="zh-TW" altLang="zh-TW" sz="2800" b="1" kern="100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政府衛生局</a:t>
            </a:r>
          </a:p>
          <a:p>
            <a:pPr algn="just">
              <a:lnSpc>
                <a:spcPts val="3000"/>
              </a:lnSpc>
              <a:spcBef>
                <a:spcPts val="1200"/>
              </a:spcBef>
              <a:buClr>
                <a:srgbClr val="006600"/>
              </a:buClr>
              <a:buSzPct val="80000"/>
              <a:buFont typeface="Wingdings" panose="05000000000000000000" pitchFamily="2" charset="2"/>
              <a:buChar char="n"/>
              <a:tabLst>
                <a:tab pos="431800" algn="l"/>
              </a:tabLst>
            </a:pPr>
            <a:r>
              <a:rPr kumimoji="0" lang="zh-TW" altLang="zh-TW" sz="2800" b="1" kern="100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考評期間：</a:t>
            </a:r>
            <a:r>
              <a:rPr kumimoji="0" lang="en-US" altLang="zh-TW" sz="2800" b="1" kern="100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108</a:t>
            </a:r>
            <a:r>
              <a:rPr kumimoji="0" lang="zh-TW" altLang="zh-TW" sz="2800" b="1" kern="100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年</a:t>
            </a:r>
            <a:r>
              <a:rPr kumimoji="0" lang="en-US" altLang="zh-TW" sz="2800" b="1" kern="100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1</a:t>
            </a:r>
            <a:r>
              <a:rPr kumimoji="0" lang="zh-TW" altLang="zh-TW" sz="2800" b="1" kern="100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月至</a:t>
            </a:r>
            <a:r>
              <a:rPr kumimoji="0" lang="en-US" altLang="zh-TW" sz="2800" b="1" kern="100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12</a:t>
            </a:r>
            <a:r>
              <a:rPr kumimoji="0" lang="zh-TW" altLang="zh-TW" sz="2800" b="1" kern="100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月</a:t>
            </a:r>
          </a:p>
          <a:p>
            <a:pPr algn="just">
              <a:lnSpc>
                <a:spcPts val="3000"/>
              </a:lnSpc>
              <a:spcBef>
                <a:spcPts val="1200"/>
              </a:spcBef>
              <a:buClr>
                <a:srgbClr val="006600"/>
              </a:buClr>
              <a:buSzPct val="80000"/>
              <a:buFont typeface="Wingdings" panose="05000000000000000000" pitchFamily="2" charset="2"/>
              <a:buChar char="n"/>
              <a:tabLst>
                <a:tab pos="431800" algn="l"/>
              </a:tabLst>
            </a:pPr>
            <a:r>
              <a:rPr kumimoji="0" lang="zh-TW" altLang="en-US" sz="2800" b="1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項目</a:t>
            </a:r>
            <a:r>
              <a:rPr kumimoji="0" lang="zh-TW" altLang="zh-TW" sz="2800" b="1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與</a:t>
            </a:r>
            <a:r>
              <a:rPr kumimoji="0" lang="zh-TW" altLang="en-US" sz="2800" b="1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配分</a:t>
            </a:r>
            <a:r>
              <a:rPr kumimoji="0" lang="zh-TW" altLang="zh-TW" sz="2800" b="1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：</a:t>
            </a:r>
            <a:r>
              <a:rPr kumimoji="0" lang="en-US" altLang="zh-TW" sz="2800" b="1" dirty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7</a:t>
            </a:r>
            <a:r>
              <a:rPr kumimoji="0" lang="zh-TW" altLang="zh-TW" sz="2800" b="1" dirty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項考評</a:t>
            </a:r>
            <a:r>
              <a:rPr kumimoji="0" lang="zh-TW" altLang="en-US" sz="2800" b="1" dirty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項目</a:t>
            </a:r>
            <a:r>
              <a:rPr kumimoji="0" lang="zh-TW" altLang="zh-TW" sz="2800" b="1" dirty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，共計</a:t>
            </a:r>
            <a:r>
              <a:rPr kumimoji="0" lang="en-US" altLang="zh-TW" sz="2800" b="1" dirty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2</a:t>
            </a:r>
            <a:r>
              <a:rPr kumimoji="0" lang="en-US" altLang="zh-TW" sz="28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00</a:t>
            </a:r>
            <a:r>
              <a:rPr kumimoji="0" lang="zh-TW" altLang="zh-TW" sz="2800" b="1" dirty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分</a:t>
            </a:r>
            <a:endParaRPr kumimoji="0" lang="en-US" altLang="zh-TW" sz="2800" b="1" dirty="0">
              <a:latin typeface="微軟正黑體" panose="020B0604030504040204" pitchFamily="34" charset="-120"/>
              <a:ea typeface="微軟正黑體" panose="020B0604030504040204" pitchFamily="34" charset="-120"/>
              <a:cs typeface="Times New Roman"/>
            </a:endParaRPr>
          </a:p>
          <a:p>
            <a:pPr algn="just">
              <a:lnSpc>
                <a:spcPts val="3000"/>
              </a:lnSpc>
              <a:spcBef>
                <a:spcPts val="1200"/>
              </a:spcBef>
              <a:buClr>
                <a:srgbClr val="006600"/>
              </a:buClr>
              <a:buSzPct val="80000"/>
              <a:buFont typeface="Wingdings" panose="05000000000000000000" pitchFamily="2" charset="2"/>
              <a:buChar char="n"/>
              <a:tabLst>
                <a:tab pos="431800" algn="l"/>
              </a:tabLst>
            </a:pPr>
            <a:r>
              <a:rPr kumimoji="0" lang="zh-TW" altLang="zh-TW" sz="2800" b="1" kern="100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執行單位：疾病管制署及各區管制中心</a:t>
            </a:r>
          </a:p>
          <a:p>
            <a:pPr>
              <a:lnSpc>
                <a:spcPts val="3000"/>
              </a:lnSpc>
              <a:spcBef>
                <a:spcPts val="1200"/>
              </a:spcBef>
              <a:buClr>
                <a:srgbClr val="006600"/>
              </a:buClr>
              <a:buSzPct val="80000"/>
              <a:buFont typeface="Wingdings" panose="05000000000000000000" pitchFamily="2" charset="2"/>
              <a:buChar char="n"/>
            </a:pPr>
            <a:r>
              <a:rPr kumimoji="0" lang="zh-TW" altLang="zh-TW" sz="2800" b="1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考評方式：</a:t>
            </a:r>
            <a:endParaRPr kumimoji="0" lang="en-US" altLang="zh-TW" sz="2800" b="1" dirty="0" smtClean="0">
              <a:latin typeface="微軟正黑體" panose="020B0604030504040204" pitchFamily="34" charset="-120"/>
              <a:ea typeface="微軟正黑體" panose="020B0604030504040204" pitchFamily="34" charset="-120"/>
              <a:cs typeface="Times New Roman"/>
            </a:endParaRPr>
          </a:p>
          <a:p>
            <a:pPr lvl="1">
              <a:lnSpc>
                <a:spcPts val="3000"/>
              </a:lnSpc>
              <a:spcBef>
                <a:spcPts val="1200"/>
              </a:spcBef>
            </a:pPr>
            <a:r>
              <a:rPr kumimoji="0" lang="zh-TW" altLang="en-US" b="1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依相關管理系統之統計結果及書面資料辦理</a:t>
            </a:r>
            <a:endParaRPr kumimoji="0" lang="en-US" altLang="zh-TW" b="1" dirty="0" smtClean="0">
              <a:latin typeface="微軟正黑體" panose="020B0604030504040204" pitchFamily="34" charset="-120"/>
              <a:ea typeface="微軟正黑體" panose="020B0604030504040204" pitchFamily="34" charset="-120"/>
              <a:cs typeface="Times New Roman"/>
            </a:endParaRPr>
          </a:p>
          <a:p>
            <a:pPr lvl="1">
              <a:lnSpc>
                <a:spcPts val="3000"/>
              </a:lnSpc>
              <a:spcBef>
                <a:spcPts val="1200"/>
              </a:spcBef>
            </a:pPr>
            <a:r>
              <a:rPr kumimoji="0" lang="zh-TW" altLang="en-US" b="1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分組評比</a:t>
            </a:r>
            <a:r>
              <a:rPr kumimoji="0" lang="en-US" altLang="zh-TW" b="1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(</a:t>
            </a:r>
            <a:r>
              <a:rPr kumimoji="0" lang="zh-TW" altLang="en-US" b="1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行政區域人口排行</a:t>
            </a:r>
            <a:r>
              <a:rPr kumimoji="0" lang="en-US" altLang="zh-TW" b="1" dirty="0" smtClean="0">
                <a:latin typeface="微軟正黑體" panose="020B0604030504040204" pitchFamily="34" charset="-120"/>
                <a:ea typeface="微軟正黑體" panose="020B0604030504040204" pitchFamily="34" charset="-120"/>
                <a:cs typeface="Times New Roman"/>
              </a:rPr>
              <a:t>)</a:t>
            </a:r>
            <a:endParaRPr kumimoji="0" lang="zh-TW" altLang="en-US" b="1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8" name="標題 7"/>
          <p:cNvSpPr txBox="1">
            <a:spLocks/>
          </p:cNvSpPr>
          <p:nvPr/>
        </p:nvSpPr>
        <p:spPr>
          <a:xfrm>
            <a:off x="22239" y="692696"/>
            <a:ext cx="9144000" cy="1143000"/>
          </a:xfrm>
          <a:prstGeom prst="rect">
            <a:avLst/>
          </a:prstGeom>
        </p:spPr>
        <p:txBody>
          <a:bodyPr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9pPr>
          </a:lstStyle>
          <a:p>
            <a:r>
              <a:rPr kumimoji="0"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108</a:t>
            </a:r>
            <a:r>
              <a:rPr kumimoji="0" lang="zh-TW" altLang="en-US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年防疫考評作業計畫</a:t>
            </a:r>
            <a:endParaRPr kumimoji="0" lang="zh-TW" altLang="en-US" b="1" dirty="0">
              <a:solidFill>
                <a:srgbClr val="0000CC"/>
              </a:solidFill>
            </a:endParaRPr>
          </a:p>
        </p:txBody>
      </p:sp>
      <p:sp>
        <p:nvSpPr>
          <p:cNvPr id="3" name="投影片編號版面配置區 2"/>
          <p:cNvSpPr>
            <a:spLocks noGrp="1"/>
          </p:cNvSpPr>
          <p:nvPr>
            <p:ph type="sldNum" sz="quarter" idx="12"/>
          </p:nvPr>
        </p:nvSpPr>
        <p:spPr>
          <a:xfrm>
            <a:off x="6804248" y="5949280"/>
            <a:ext cx="2133600" cy="365125"/>
          </a:xfrm>
        </p:spPr>
        <p:txBody>
          <a:bodyPr/>
          <a:lstStyle/>
          <a:p>
            <a:pPr>
              <a:defRPr/>
            </a:pPr>
            <a:fld id="{EF572E3E-9D53-4C9B-96D1-07940E6D709C}" type="slidenum">
              <a:rPr lang="zh-TW" altLang="en-US" smtClean="0"/>
              <a:pPr>
                <a:defRPr/>
              </a:pPr>
              <a:t>2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619737942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表格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2899899"/>
              </p:ext>
            </p:extLst>
          </p:nvPr>
        </p:nvGraphicFramePr>
        <p:xfrm>
          <a:off x="395536" y="1399491"/>
          <a:ext cx="7632847" cy="482144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9275">
                  <a:extLst>
                    <a:ext uri="{9D8B030D-6E8A-4147-A177-3AD203B41FA5}">
                      <a16:colId xmlns:a16="http://schemas.microsoft.com/office/drawing/2014/main" val="526163085"/>
                    </a:ext>
                  </a:extLst>
                </a:gridCol>
                <a:gridCol w="4347825">
                  <a:extLst>
                    <a:ext uri="{9D8B030D-6E8A-4147-A177-3AD203B41FA5}">
                      <a16:colId xmlns:a16="http://schemas.microsoft.com/office/drawing/2014/main" val="234153643"/>
                    </a:ext>
                  </a:extLst>
                </a:gridCol>
                <a:gridCol w="1835747">
                  <a:extLst>
                    <a:ext uri="{9D8B030D-6E8A-4147-A177-3AD203B41FA5}">
                      <a16:colId xmlns:a16="http://schemas.microsoft.com/office/drawing/2014/main" val="967180158"/>
                    </a:ext>
                  </a:extLst>
                </a:gridCol>
              </a:tblGrid>
              <a:tr h="576064"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800" dirty="0" smtClean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NO</a:t>
                      </a:r>
                      <a:endParaRPr lang="zh-TW" altLang="en-US" sz="2800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zh-TW" altLang="en-US" sz="2800" dirty="0" smtClean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指標項目</a:t>
                      </a:r>
                      <a:r>
                        <a:rPr lang="en-US" altLang="zh-TW" sz="2800" dirty="0" smtClean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 </a:t>
                      </a:r>
                      <a:endParaRPr lang="zh-TW" altLang="en-US" sz="2800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2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zh-TW" altLang="en-US" sz="2800" b="1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配分</a:t>
                      </a:r>
                      <a:endParaRPr lang="zh-TW" sz="28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89266948"/>
                  </a:ext>
                </a:extLst>
              </a:tr>
              <a:tr h="633968"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ts val="2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zh-TW" sz="2400" b="1" kern="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急性傳染病防治</a:t>
                      </a:r>
                      <a:r>
                        <a:rPr lang="zh-TW" sz="2400" b="1" kern="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作為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dirty="0" smtClean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20</a:t>
                      </a:r>
                      <a:endParaRPr lang="zh-TW" altLang="en-US" sz="24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661710949"/>
                  </a:ext>
                </a:extLst>
              </a:tr>
              <a:tr h="518160"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2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ts val="2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zh-TW" sz="2400" b="1" kern="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愛滋病防治</a:t>
                      </a:r>
                      <a:r>
                        <a:rPr lang="zh-TW" sz="2400" b="1" kern="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成效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dirty="0" smtClean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40</a:t>
                      </a:r>
                      <a:endParaRPr lang="zh-TW" altLang="en-US" sz="24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420854816"/>
                  </a:ext>
                </a:extLst>
              </a:tr>
              <a:tr h="504056"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ts val="2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zh-TW" sz="2400" b="1" kern="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結核病防治</a:t>
                      </a:r>
                      <a:r>
                        <a:rPr lang="zh-TW" sz="2400" b="1" kern="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成效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dirty="0" smtClean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50</a:t>
                      </a:r>
                      <a:endParaRPr lang="zh-TW" altLang="en-US" sz="24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609932641"/>
                  </a:ext>
                </a:extLst>
              </a:tr>
              <a:tr h="504056"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4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ts val="2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zh-TW" sz="2400" b="1" kern="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預防接種防治</a:t>
                      </a:r>
                      <a:r>
                        <a:rPr lang="zh-TW" sz="2400" b="1" kern="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成效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dirty="0" smtClean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30</a:t>
                      </a:r>
                      <a:endParaRPr lang="zh-TW" altLang="en-US" sz="24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905698037"/>
                  </a:ext>
                </a:extLst>
              </a:tr>
              <a:tr h="576064"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5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ts val="2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zh-TW" sz="2400" b="1" kern="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新興傳染病整備</a:t>
                      </a:r>
                      <a:r>
                        <a:rPr lang="zh-TW" sz="2400" b="1" kern="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作為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dirty="0" smtClean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20</a:t>
                      </a:r>
                      <a:endParaRPr lang="zh-TW" altLang="en-US" sz="24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867698755"/>
                  </a:ext>
                </a:extLst>
              </a:tr>
              <a:tr h="517341"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6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ts val="2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zh-TW" sz="2400" b="1" kern="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感染管制</a:t>
                      </a:r>
                      <a:r>
                        <a:rPr lang="zh-TW" sz="2400" b="1" kern="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成效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dirty="0" smtClean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30</a:t>
                      </a:r>
                      <a:endParaRPr lang="zh-TW" altLang="en-US" sz="24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958259214"/>
                  </a:ext>
                </a:extLst>
              </a:tr>
              <a:tr h="504056"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7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ts val="2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zh-TW" sz="2400" b="1" kern="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防疫業務加</a:t>
                      </a:r>
                      <a:r>
                        <a:rPr lang="zh-TW" sz="2400" b="1" kern="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Arial" panose="020B0604020202020204" pitchFamily="34" charset="0"/>
                        </a:rPr>
                        <a:t>分</a:t>
                      </a:r>
                      <a:endParaRPr lang="zh-TW" sz="24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zh-TW" sz="2400" b="1" dirty="0" smtClean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10</a:t>
                      </a:r>
                      <a:endParaRPr lang="zh-TW" altLang="en-US" sz="24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26237167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zh-TW" sz="24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zh-TW" altLang="en-US" sz="2400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zh-TW" altLang="en-US" sz="3200" b="1" dirty="0">
                        <a:solidFill>
                          <a:srgbClr val="FF0000"/>
                        </a:solidFill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204866440"/>
                  </a:ext>
                </a:extLst>
              </a:tr>
            </a:tbl>
          </a:graphicData>
        </a:graphic>
      </p:graphicFrame>
      <p:sp>
        <p:nvSpPr>
          <p:cNvPr id="6" name="標題 7"/>
          <p:cNvSpPr txBox="1">
            <a:spLocks/>
          </p:cNvSpPr>
          <p:nvPr/>
        </p:nvSpPr>
        <p:spPr>
          <a:xfrm>
            <a:off x="0" y="620688"/>
            <a:ext cx="9144000" cy="926962"/>
          </a:xfrm>
          <a:prstGeom prst="rect">
            <a:avLst/>
          </a:prstGeom>
        </p:spPr>
        <p:txBody>
          <a:bodyPr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  <a:ea typeface="新細明體" pitchFamily="18" charset="-120"/>
              </a:defRPr>
            </a:lvl9pPr>
          </a:lstStyle>
          <a:p>
            <a:r>
              <a:rPr kumimoji="0" lang="zh-TW" altLang="en-US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指標項目及配分</a:t>
            </a:r>
            <a:endParaRPr kumimoji="0" lang="zh-TW" altLang="en-US" b="1" dirty="0">
              <a:solidFill>
                <a:srgbClr val="0000CC"/>
              </a:solidFill>
            </a:endParaRPr>
          </a:p>
        </p:txBody>
      </p:sp>
      <p:sp>
        <p:nvSpPr>
          <p:cNvPr id="7" name="矩形 6"/>
          <p:cNvSpPr/>
          <p:nvPr/>
        </p:nvSpPr>
        <p:spPr>
          <a:xfrm>
            <a:off x="1763688" y="5617665"/>
            <a:ext cx="6026009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r>
              <a:rPr lang="en-US" altLang="zh-TW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7</a:t>
            </a:r>
            <a:r>
              <a:rPr lang="zh-TW" altLang="en-US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項考核項目，共計</a:t>
            </a:r>
            <a:r>
              <a:rPr lang="en-US" altLang="zh-TW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200</a:t>
            </a:r>
            <a:r>
              <a:rPr lang="zh-TW" altLang="en-US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分</a:t>
            </a:r>
            <a:endParaRPr lang="zh-TW" altLang="en-US" sz="4000" b="1" dirty="0">
              <a:ln/>
              <a:solidFill>
                <a:srgbClr val="FF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>
          <a:xfrm>
            <a:off x="6861240" y="5960426"/>
            <a:ext cx="2133600" cy="365125"/>
          </a:xfrm>
        </p:spPr>
        <p:txBody>
          <a:bodyPr/>
          <a:lstStyle/>
          <a:p>
            <a:pPr>
              <a:defRPr/>
            </a:pPr>
            <a:fld id="{EF572E3E-9D53-4C9B-96D1-07940E6D709C}" type="slidenum">
              <a:rPr lang="zh-TW" altLang="en-US" smtClean="0"/>
              <a:pPr>
                <a:defRPr/>
              </a:pPr>
              <a:t>3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845602962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圖片 1" descr="Réunion Coopération Personnels · Free image on Pixabay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43362" y="2415505"/>
            <a:ext cx="3469635" cy="3589809"/>
          </a:xfrm>
          <a:prstGeom prst="rect">
            <a:avLst/>
          </a:prstGeom>
        </p:spPr>
      </p:pic>
      <p:sp>
        <p:nvSpPr>
          <p:cNvPr id="9" name="內容版面配置區 2"/>
          <p:cNvSpPr txBox="1">
            <a:spLocks/>
          </p:cNvSpPr>
          <p:nvPr/>
        </p:nvSpPr>
        <p:spPr bwMode="auto">
          <a:xfrm>
            <a:off x="467544" y="1135997"/>
            <a:ext cx="8075240" cy="1761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9pPr>
          </a:lstStyle>
          <a:p>
            <a:pPr marL="571500" indent="-571500">
              <a:spcBef>
                <a:spcPts val="1800"/>
              </a:spcBef>
              <a:buClr>
                <a:srgbClr val="006600"/>
              </a:buClr>
              <a:buSzPct val="80000"/>
              <a:buFont typeface="Wingdings" panose="05000000000000000000" pitchFamily="2" charset="2"/>
              <a:buChar char="n"/>
            </a:pPr>
            <a:r>
              <a:rPr lang="en-US" altLang="zh-TW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107.9.19</a:t>
            </a:r>
            <a:r>
              <a:rPr lang="zh-TW" altLang="en-US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本署羅一鈞副署長召開「</a:t>
            </a:r>
            <a:r>
              <a:rPr lang="en-US" altLang="zh-TW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108</a:t>
            </a:r>
            <a:r>
              <a:rPr lang="zh-TW" altLang="en-US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年地方衛生機關防疫業務考評作業」會議</a:t>
            </a:r>
            <a:endParaRPr lang="en-US" altLang="zh-TW" sz="5400" b="1" dirty="0">
              <a:solidFill>
                <a:srgbClr val="0066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6" name="內容版面配置區 2"/>
          <p:cNvSpPr txBox="1">
            <a:spLocks/>
          </p:cNvSpPr>
          <p:nvPr/>
        </p:nvSpPr>
        <p:spPr bwMode="auto">
          <a:xfrm>
            <a:off x="467544" y="2415505"/>
            <a:ext cx="4875818" cy="432048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9pPr>
          </a:lstStyle>
          <a:p>
            <a:pPr marL="571500" indent="-571500">
              <a:spcBef>
                <a:spcPts val="1800"/>
              </a:spcBef>
              <a:buClr>
                <a:srgbClr val="006600"/>
              </a:buClr>
              <a:buSzPct val="80000"/>
              <a:buFont typeface="Wingdings" panose="05000000000000000000" pitchFamily="2" charset="2"/>
              <a:buChar char="n"/>
            </a:pPr>
            <a:r>
              <a:rPr lang="zh-TW" altLang="en-US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與各縣市衛生局代表，針對防疫類考評指標逐一討論，並取得共識</a:t>
            </a:r>
            <a:endParaRPr lang="en-US" altLang="zh-TW" sz="5400" b="1" dirty="0">
              <a:solidFill>
                <a:srgbClr val="0066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3" name="投影片編號版面配置區 2"/>
          <p:cNvSpPr>
            <a:spLocks noGrp="1"/>
          </p:cNvSpPr>
          <p:nvPr>
            <p:ph type="sldNum" sz="quarter" idx="12"/>
          </p:nvPr>
        </p:nvSpPr>
        <p:spPr>
          <a:xfrm>
            <a:off x="6876256" y="5934518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4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1243075"/>
      </p:ext>
    </p:extLst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9" name="Rectangle 2"/>
          <p:cNvSpPr>
            <a:spLocks noGrp="1" noChangeArrowheads="1"/>
          </p:cNvSpPr>
          <p:nvPr>
            <p:ph type="ctrTitle" idx="4294967295"/>
          </p:nvPr>
        </p:nvSpPr>
        <p:spPr>
          <a:xfrm>
            <a:off x="867361" y="1556792"/>
            <a:ext cx="7521063" cy="1800200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en-US" altLang="zh-TW" b="1" u="sng" dirty="0" smtClean="0">
                <a:solidFill>
                  <a:srgbClr val="0000CC"/>
                </a:solidFill>
                <a:latin typeface="Arial" charset="0"/>
                <a:ea typeface="標楷體" pitchFamily="65" charset="-120"/>
                <a:cs typeface="Arial" charset="0"/>
              </a:rPr>
              <a:t/>
            </a:r>
            <a:br>
              <a:rPr lang="en-US" altLang="zh-TW" b="1" u="sng" dirty="0" smtClean="0">
                <a:solidFill>
                  <a:srgbClr val="0000CC"/>
                </a:solidFill>
                <a:latin typeface="Arial" charset="0"/>
                <a:ea typeface="標楷體" pitchFamily="65" charset="-120"/>
                <a:cs typeface="Arial" charset="0"/>
              </a:rPr>
            </a:br>
            <a:r>
              <a:rPr lang="zh-TW" altLang="zh-TW" b="1" dirty="0">
                <a:solidFill>
                  <a:srgbClr val="0000CC"/>
                </a:solidFill>
                <a:latin typeface="標楷體" pitchFamily="65" charset="-120"/>
                <a:ea typeface="標楷體" pitchFamily="65" charset="-120"/>
              </a:rPr>
              <a:t/>
            </a:r>
            <a:br>
              <a:rPr lang="zh-TW" altLang="zh-TW" b="1" dirty="0">
                <a:solidFill>
                  <a:srgbClr val="0000CC"/>
                </a:solidFill>
                <a:latin typeface="標楷體" pitchFamily="65" charset="-120"/>
                <a:ea typeface="標楷體" pitchFamily="65" charset="-120"/>
              </a:rPr>
            </a:br>
            <a:endParaRPr lang="zh-TW" altLang="en-US" b="1" dirty="0" smtClean="0">
              <a:solidFill>
                <a:srgbClr val="0000CC"/>
              </a:solidFill>
              <a:latin typeface="標楷體" pitchFamily="65" charset="-120"/>
              <a:ea typeface="標楷體" pitchFamily="65" charset="-120"/>
              <a:cs typeface="Arial" charset="0"/>
            </a:endParaRPr>
          </a:p>
        </p:txBody>
      </p:sp>
      <p:sp>
        <p:nvSpPr>
          <p:cNvPr id="9" name="內容版面配置區 2"/>
          <p:cNvSpPr txBox="1">
            <a:spLocks/>
          </p:cNvSpPr>
          <p:nvPr/>
        </p:nvSpPr>
        <p:spPr bwMode="auto">
          <a:xfrm>
            <a:off x="-108520" y="2260693"/>
            <a:ext cx="9143999" cy="21925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新細明體" panose="02020500000000000000" pitchFamily="18" charset="-120"/>
              </a:defRPr>
            </a:lvl9pPr>
          </a:lstStyle>
          <a:p>
            <a:pPr algn="ctr">
              <a:buNone/>
            </a:pPr>
            <a:r>
              <a:rPr lang="zh-TW" altLang="en-US" sz="5400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防疫</a:t>
            </a:r>
            <a:r>
              <a:rPr lang="zh-TW" altLang="en-US" sz="5400" b="1" dirty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考評項目及配分</a:t>
            </a:r>
            <a:r>
              <a:rPr lang="zh-TW" altLang="en-US" sz="5400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表說明</a:t>
            </a:r>
            <a:endParaRPr lang="en-US" altLang="zh-TW" sz="5400" b="1" dirty="0" smtClean="0">
              <a:solidFill>
                <a:srgbClr val="333399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algn="ctr">
              <a:buNone/>
            </a:pPr>
            <a:r>
              <a:rPr lang="en-US" altLang="zh-TW" sz="3600" b="1" dirty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(107</a:t>
            </a:r>
            <a:r>
              <a:rPr lang="zh-TW" altLang="en-US" sz="3600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年與</a:t>
            </a:r>
            <a:r>
              <a:rPr lang="en-US" altLang="zh-TW" sz="3600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108</a:t>
            </a:r>
            <a:r>
              <a:rPr lang="zh-TW" altLang="en-US" sz="3600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年比較</a:t>
            </a:r>
            <a:r>
              <a:rPr lang="en-US" altLang="zh-TW" sz="3600" b="1" dirty="0" smtClean="0">
                <a:solidFill>
                  <a:srgbClr val="333399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</a:p>
          <a:p>
            <a:pPr algn="ctr">
              <a:buNone/>
            </a:pPr>
            <a:endParaRPr lang="en-US" altLang="zh-TW" sz="5400" b="1" dirty="0" smtClean="0">
              <a:solidFill>
                <a:srgbClr val="333399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algn="ctr">
              <a:buNone/>
            </a:pPr>
            <a:endParaRPr lang="en-US" altLang="zh-TW" sz="5400" b="1" dirty="0">
              <a:solidFill>
                <a:srgbClr val="0066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804248" y="5949280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5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9777444"/>
      </p:ext>
    </p:extLst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內容版面配置區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00960140"/>
              </p:ext>
            </p:extLst>
          </p:nvPr>
        </p:nvGraphicFramePr>
        <p:xfrm>
          <a:off x="678396" y="1600200"/>
          <a:ext cx="7787208" cy="442769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27927">
                  <a:extLst>
                    <a:ext uri="{9D8B030D-6E8A-4147-A177-3AD203B41FA5}">
                      <a16:colId xmlns:a16="http://schemas.microsoft.com/office/drawing/2014/main" val="3630280391"/>
                    </a:ext>
                  </a:extLst>
                </a:gridCol>
                <a:gridCol w="3859281">
                  <a:extLst>
                    <a:ext uri="{9D8B030D-6E8A-4147-A177-3AD203B41FA5}">
                      <a16:colId xmlns:a16="http://schemas.microsoft.com/office/drawing/2014/main" val="2589910050"/>
                    </a:ext>
                  </a:extLst>
                </a:gridCol>
              </a:tblGrid>
              <a:tr h="892696"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107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108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688340838"/>
                  </a:ext>
                </a:extLst>
              </a:tr>
              <a:tr h="3534997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ts val="3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zh-TW" altLang="zh-TW" sz="22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防治時效掌控程度</a:t>
                      </a:r>
                      <a:endParaRPr lang="en-US" altLang="zh-TW" sz="2200" b="1" kern="100" baseline="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indent="-265113" algn="l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登革熱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確定病例發病日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/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入境日至通報日日距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日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含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以下比例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(8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2000" kern="100" baseline="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indent="-265113" algn="l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醫療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院所未及時通報麻疹、德國麻疹疑似個案情形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(6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2000" kern="100" baseline="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indent="-265113" algn="l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(3)</a:t>
                      </a:r>
                      <a:r>
                        <a:rPr lang="en-US" altLang="zh-TW" sz="2000" kern="100" baseline="0" dirty="0" err="1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HBeAg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(+)</a:t>
                      </a:r>
                      <a:r>
                        <a:rPr lang="zh-TW" altLang="en-US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孕產婦之滿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zh-TW" altLang="en-US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歲幼兒抽血追蹤檢查率</a:t>
                      </a:r>
                      <a:r>
                        <a:rPr lang="en-US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6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 </a:t>
                      </a:r>
                      <a:endParaRPr lang="zh-TW" sz="2000" kern="100" baseline="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zh-TW" altLang="zh-TW" sz="2200" b="1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防治時效掌控程度</a:t>
                      </a:r>
                      <a:endParaRPr lang="en-US" altLang="zh-TW" sz="2200" b="1" kern="100" baseline="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indent="-265113" algn="l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登革熱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確定病例發病日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/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入境日至通報日日距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日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含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以下比例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(8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2000" kern="100" baseline="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indent="-265113" algn="l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醫療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院所未及時通報麻疹、德國麻疹疑似個案情形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(6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2000" kern="100" baseline="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indent="-265113" algn="l" defTabSz="685800" rtl="0" eaLnBrk="1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(3)</a:t>
                      </a:r>
                      <a:r>
                        <a:rPr lang="en-US" altLang="zh-TW" sz="2000" kern="100" baseline="0" dirty="0" err="1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HBeAg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(+)</a:t>
                      </a:r>
                      <a:r>
                        <a:rPr lang="zh-TW" altLang="en-US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孕產婦之滿</a:t>
                      </a:r>
                      <a:r>
                        <a:rPr lang="en-US" altLang="zh-TW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zh-TW" altLang="en-US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歲幼兒抽血追蹤檢查率</a:t>
                      </a:r>
                      <a:r>
                        <a:rPr lang="en-US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6</a:t>
                      </a:r>
                      <a:r>
                        <a:rPr lang="zh-TW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sz="2000" kern="100" baseline="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r>
                        <a:rPr lang="en-US" sz="2000" kern="100" baseline="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 </a:t>
                      </a:r>
                      <a:endParaRPr lang="zh-TW" sz="2000" kern="100" baseline="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28971003"/>
                  </a:ext>
                </a:extLst>
              </a:tr>
            </a:tbl>
          </a:graphicData>
        </a:graphic>
      </p:graphicFrame>
      <p:sp>
        <p:nvSpPr>
          <p:cNvPr id="8" name="標題 7"/>
          <p:cNvSpPr>
            <a:spLocks noGrp="1"/>
          </p:cNvSpPr>
          <p:nvPr>
            <p:ph type="title"/>
          </p:nvPr>
        </p:nvSpPr>
        <p:spPr>
          <a:xfrm>
            <a:off x="0" y="457200"/>
            <a:ext cx="9144000" cy="1143000"/>
          </a:xfrm>
        </p:spPr>
        <p:txBody>
          <a:bodyPr/>
          <a:lstStyle/>
          <a:p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1-</a:t>
            </a:r>
            <a:r>
              <a:rPr lang="zh-TW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急性</a:t>
            </a:r>
            <a:r>
              <a:rPr lang="zh-TW" altLang="zh-TW" b="1" kern="100" dirty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傳染病防治作為</a:t>
            </a:r>
            <a:r>
              <a:rPr lang="en-US" altLang="zh-TW" b="1" kern="100" dirty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(20</a:t>
            </a:r>
            <a:r>
              <a:rPr lang="zh-TW" altLang="zh-TW" b="1" kern="100" dirty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分</a:t>
            </a:r>
            <a:r>
              <a:rPr lang="en-US" altLang="zh-TW" b="1" kern="100" dirty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)</a:t>
            </a:r>
            <a:endParaRPr lang="zh-TW" altLang="en-US" b="1" dirty="0">
              <a:solidFill>
                <a:srgbClr val="0000CC"/>
              </a:solidFill>
            </a:endParaRPr>
          </a:p>
        </p:txBody>
      </p:sp>
      <p:sp>
        <p:nvSpPr>
          <p:cNvPr id="3" name="矩形 2"/>
          <p:cNvSpPr/>
          <p:nvPr/>
        </p:nvSpPr>
        <p:spPr>
          <a:xfrm>
            <a:off x="3197264" y="5589240"/>
            <a:ext cx="2749471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r>
              <a:rPr lang="zh-TW" altLang="en-US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維持未調整</a:t>
            </a:r>
            <a:endParaRPr lang="zh-TW" altLang="en-US" sz="4000" b="1" dirty="0">
              <a:ln/>
              <a:solidFill>
                <a:srgbClr val="FF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876256" y="6027471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6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92007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內容版面配置區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1521345"/>
              </p:ext>
            </p:extLst>
          </p:nvPr>
        </p:nvGraphicFramePr>
        <p:xfrm>
          <a:off x="539552" y="1772816"/>
          <a:ext cx="8136904" cy="352839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04316">
                  <a:extLst>
                    <a:ext uri="{9D8B030D-6E8A-4147-A177-3AD203B41FA5}">
                      <a16:colId xmlns:a16="http://schemas.microsoft.com/office/drawing/2014/main" val="3630280391"/>
                    </a:ext>
                  </a:extLst>
                </a:gridCol>
                <a:gridCol w="4032588">
                  <a:extLst>
                    <a:ext uri="{9D8B030D-6E8A-4147-A177-3AD203B41FA5}">
                      <a16:colId xmlns:a16="http://schemas.microsoft.com/office/drawing/2014/main" val="2589910050"/>
                    </a:ext>
                  </a:extLst>
                </a:gridCol>
              </a:tblGrid>
              <a:tr h="995462"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107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108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688340838"/>
                  </a:ext>
                </a:extLst>
              </a:tr>
              <a:tr h="844310">
                <a:tc>
                  <a:txBody>
                    <a:bodyPr/>
                    <a:lstStyle/>
                    <a:p>
                      <a:pPr marL="357188" marR="0" lvl="0" indent="-35718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2.1</a:t>
                      </a:r>
                      <a:r>
                        <a:rPr lang="zh-TW" altLang="en-US" sz="2000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愛滋新通報個案之下降績效</a:t>
                      </a:r>
                      <a:endParaRPr lang="en-US" altLang="zh-TW" sz="2000" kern="100" dirty="0" smtClean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357188" marR="0" lvl="0" indent="-35718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     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zh-TW" sz="20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57188" marR="0" lvl="0" indent="-35718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2.1</a:t>
                      </a: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愛滋新通報個案之下降績效</a:t>
                      </a:r>
                      <a:endParaRPr lang="en-US" altLang="zh-TW" sz="20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357188" marR="0" lvl="0" indent="-35718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     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zh-TW" sz="20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528971003"/>
                  </a:ext>
                </a:extLst>
              </a:tr>
              <a:tr h="844310">
                <a:tc>
                  <a:txBody>
                    <a:bodyPr/>
                    <a:lstStyle/>
                    <a:p>
                      <a:pPr marL="357188" marR="0" lvl="0" indent="-35718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2.2</a:t>
                      </a: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易感族群愛滋病毒篩檢成效 </a:t>
                      </a:r>
                      <a:endParaRPr lang="en-US" altLang="zh-TW" sz="20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357188" marR="0" lvl="0" indent="-35718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     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(20</a:t>
                      </a:r>
                      <a:r>
                        <a:rPr lang="zh-TW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20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57188" marR="0" lvl="0" indent="-35718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2.2</a:t>
                      </a: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易感族群愛滋病毒篩檢成效</a:t>
                      </a:r>
                      <a:endParaRPr lang="en-US" altLang="zh-TW" sz="20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357188" marR="0" lvl="0" indent="-35718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     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(20</a:t>
                      </a:r>
                      <a:r>
                        <a:rPr lang="zh-TW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20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944502649"/>
                  </a:ext>
                </a:extLst>
              </a:tr>
              <a:tr h="844310">
                <a:tc>
                  <a:txBody>
                    <a:bodyPr/>
                    <a:lstStyle/>
                    <a:p>
                      <a:pPr marL="265113" marR="0" lvl="0" indent="-265113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2.3</a:t>
                      </a: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新通報個案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個月內服藥率</a:t>
                      </a:r>
                      <a:endParaRPr lang="en-US" altLang="zh-TW" sz="20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marR="0" lvl="0" indent="-265113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     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20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65113" marR="0" lvl="0" indent="-265113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2.3</a:t>
                      </a: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新通報個案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個月內服藥率</a:t>
                      </a:r>
                      <a:endParaRPr lang="en-US" altLang="zh-TW" sz="20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marR="0" lvl="0" indent="-265113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zh-TW" altLang="en-US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      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20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354086874"/>
                  </a:ext>
                </a:extLst>
              </a:tr>
            </a:tbl>
          </a:graphicData>
        </a:graphic>
      </p:graphicFrame>
      <p:sp>
        <p:nvSpPr>
          <p:cNvPr id="8" name="標題 7"/>
          <p:cNvSpPr>
            <a:spLocks noGrp="1"/>
          </p:cNvSpPr>
          <p:nvPr>
            <p:ph type="title"/>
          </p:nvPr>
        </p:nvSpPr>
        <p:spPr>
          <a:xfrm>
            <a:off x="36004" y="476672"/>
            <a:ext cx="9144000" cy="1143000"/>
          </a:xfrm>
        </p:spPr>
        <p:txBody>
          <a:bodyPr/>
          <a:lstStyle/>
          <a:p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2-</a:t>
            </a:r>
            <a:r>
              <a:rPr lang="zh-TW" altLang="en-US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愛滋病</a:t>
            </a:r>
            <a:r>
              <a:rPr lang="zh-TW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防治</a:t>
            </a:r>
            <a:r>
              <a:rPr lang="zh-TW" altLang="en-US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成效</a:t>
            </a:r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(40</a:t>
            </a:r>
            <a:r>
              <a:rPr lang="zh-TW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分</a:t>
            </a:r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)</a:t>
            </a:r>
            <a:endParaRPr lang="zh-TW" altLang="en-US" b="1" dirty="0">
              <a:solidFill>
                <a:srgbClr val="0000CC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3233268" y="5301208"/>
            <a:ext cx="2749471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r>
              <a:rPr lang="zh-TW" altLang="en-US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維持未調整</a:t>
            </a:r>
            <a:endParaRPr lang="zh-TW" altLang="en-US" sz="4000" b="1" dirty="0">
              <a:ln/>
              <a:solidFill>
                <a:srgbClr val="FF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876256" y="5974764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7</a:t>
            </a:fld>
            <a:endParaRPr lang="zh-TW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42707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內容版面配置區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35670672"/>
              </p:ext>
            </p:extLst>
          </p:nvPr>
        </p:nvGraphicFramePr>
        <p:xfrm>
          <a:off x="467544" y="1600201"/>
          <a:ext cx="8208912" cy="40014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40638">
                  <a:extLst>
                    <a:ext uri="{9D8B030D-6E8A-4147-A177-3AD203B41FA5}">
                      <a16:colId xmlns:a16="http://schemas.microsoft.com/office/drawing/2014/main" val="3630280391"/>
                    </a:ext>
                  </a:extLst>
                </a:gridCol>
                <a:gridCol w="4068274">
                  <a:extLst>
                    <a:ext uri="{9D8B030D-6E8A-4147-A177-3AD203B41FA5}">
                      <a16:colId xmlns:a16="http://schemas.microsoft.com/office/drawing/2014/main" val="2589910050"/>
                    </a:ext>
                  </a:extLst>
                </a:gridCol>
              </a:tblGrid>
              <a:tr h="748679"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107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108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688340838"/>
                  </a:ext>
                </a:extLst>
              </a:tr>
              <a:tr h="1614601">
                <a:tc>
                  <a:txBody>
                    <a:bodyPr/>
                    <a:lstStyle/>
                    <a:p>
                      <a:pPr marL="0" marR="0" lvl="0" indent="0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3.1</a:t>
                      </a:r>
                      <a:r>
                        <a:rPr lang="zh-TW" altLang="en-US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發生率下降績效</a:t>
                      </a:r>
                      <a:r>
                        <a:rPr lang="en-US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(30</a:t>
                      </a:r>
                      <a:r>
                        <a:rPr lang="zh-TW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363538" marR="0" lvl="0" indent="-36353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(1)94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年起發生率累計降幅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0" marR="0" lvl="0" indent="0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(2)107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年度發生率降幅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(20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b="1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3.1</a:t>
                      </a:r>
                      <a:r>
                        <a:rPr lang="zh-TW" altLang="en-US" sz="2000" b="1" kern="100" dirty="0" smtClean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發生率下降績效</a:t>
                      </a:r>
                      <a:r>
                        <a:rPr lang="en-US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20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25</a:t>
                      </a:r>
                      <a:r>
                        <a:rPr lang="zh-TW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363538" marR="0" lvl="0" indent="-36353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(1)94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年起發生率累計降幅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0" marR="0" lvl="0" indent="0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(2)108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年度發生率降幅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8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15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28971003"/>
                  </a:ext>
                </a:extLst>
              </a:tr>
              <a:tr h="1638208">
                <a:tc>
                  <a:txBody>
                    <a:bodyPr/>
                    <a:lstStyle/>
                    <a:p>
                      <a:pPr marL="450850" marR="0" lvl="0" indent="-450850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3.2</a:t>
                      </a:r>
                      <a:r>
                        <a:rPr lang="zh-TW" altLang="en-US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潛伏結核感染介入績效</a:t>
                      </a:r>
                      <a:r>
                        <a:rPr lang="en-US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(30</a:t>
                      </a:r>
                      <a:r>
                        <a:rPr lang="zh-TW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357188" marR="0" lvl="0" indent="-35718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潛伏結核感染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(LTBI)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檢驗率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(15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0" marR="0" lvl="0" indent="0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加入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LTBI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治療比率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(15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63538" marR="0" lvl="0" indent="-363538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3.2</a:t>
                      </a:r>
                      <a:r>
                        <a:rPr lang="zh-TW" altLang="en-US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潛伏結核感染介入績效</a:t>
                      </a:r>
                      <a:r>
                        <a:rPr lang="en-US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20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25</a:t>
                      </a:r>
                      <a:r>
                        <a:rPr lang="zh-TW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20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marR="0" lvl="0" indent="-265113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潛伏結核感染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(LTBI)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檢驗率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(15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0" marR="0" lvl="0" indent="0" algn="just" defTabSz="685800" rtl="0" eaLnBrk="1" fontAlgn="auto" latinLnBrk="0" hangingPunct="1">
                        <a:lnSpc>
                          <a:spcPts val="25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加入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LTBI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治療比率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8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</a:t>
                      </a:r>
                      <a:r>
                        <a:rPr lang="zh-TW" altLang="en-US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8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39602603"/>
                  </a:ext>
                </a:extLst>
              </a:tr>
            </a:tbl>
          </a:graphicData>
        </a:graphic>
      </p:graphicFrame>
      <p:sp>
        <p:nvSpPr>
          <p:cNvPr id="8" name="標題 7"/>
          <p:cNvSpPr>
            <a:spLocks noGrp="1"/>
          </p:cNvSpPr>
          <p:nvPr>
            <p:ph type="title"/>
          </p:nvPr>
        </p:nvSpPr>
        <p:spPr>
          <a:xfrm>
            <a:off x="0" y="457200"/>
            <a:ext cx="9144000" cy="1143000"/>
          </a:xfrm>
        </p:spPr>
        <p:txBody>
          <a:bodyPr/>
          <a:lstStyle/>
          <a:p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3-</a:t>
            </a:r>
            <a:r>
              <a:rPr lang="zh-TW" altLang="en-US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結核病防治成效</a:t>
            </a:r>
            <a:r>
              <a:rPr lang="en-US" altLang="zh-TW" b="1" kern="100" dirty="0" smtClean="0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(50</a:t>
            </a:r>
            <a:r>
              <a:rPr lang="zh-TW" altLang="zh-TW" b="1" kern="100" dirty="0" smtClean="0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分</a:t>
            </a:r>
            <a:r>
              <a:rPr lang="en-US" altLang="zh-TW" b="1" kern="100" dirty="0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)</a:t>
            </a:r>
            <a:endParaRPr lang="zh-TW" altLang="en-US" b="1" dirty="0">
              <a:solidFill>
                <a:srgbClr val="FF0000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683568" y="5529681"/>
            <a:ext cx="7776864" cy="70788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r>
              <a:rPr lang="zh-TW" altLang="en-US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該指標總分由</a:t>
            </a:r>
            <a:r>
              <a:rPr lang="en-US" altLang="zh-TW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60</a:t>
            </a:r>
            <a:r>
              <a:rPr lang="zh-TW" altLang="en-US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分調降為</a:t>
            </a:r>
            <a:r>
              <a:rPr lang="en-US" altLang="zh-TW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50</a:t>
            </a:r>
            <a:r>
              <a:rPr lang="zh-TW" altLang="en-US" sz="40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分</a:t>
            </a:r>
            <a:endParaRPr lang="zh-TW" altLang="en-US" sz="4000" b="1" dirty="0">
              <a:ln/>
              <a:solidFill>
                <a:srgbClr val="FF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804248" y="5949280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8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983011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內容版面配置區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2317001"/>
              </p:ext>
            </p:extLst>
          </p:nvPr>
        </p:nvGraphicFramePr>
        <p:xfrm>
          <a:off x="107504" y="1412776"/>
          <a:ext cx="8928992" cy="432037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92488">
                  <a:extLst>
                    <a:ext uri="{9D8B030D-6E8A-4147-A177-3AD203B41FA5}">
                      <a16:colId xmlns:a16="http://schemas.microsoft.com/office/drawing/2014/main" val="3630280391"/>
                    </a:ext>
                  </a:extLst>
                </a:gridCol>
                <a:gridCol w="4536504">
                  <a:extLst>
                    <a:ext uri="{9D8B030D-6E8A-4147-A177-3AD203B41FA5}">
                      <a16:colId xmlns:a16="http://schemas.microsoft.com/office/drawing/2014/main" val="2589910050"/>
                    </a:ext>
                  </a:extLst>
                </a:gridCol>
              </a:tblGrid>
              <a:tr h="688179"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107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endParaRPr lang="en-US" altLang="zh-TW" sz="2800" b="1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108</a:t>
                      </a:r>
                      <a:r>
                        <a:rPr lang="zh-TW" altLang="en-US" sz="28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年考評指標</a:t>
                      </a:r>
                      <a:endParaRPr lang="zh-TW" sz="2800" b="1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688340838"/>
                  </a:ext>
                </a:extLst>
              </a:tr>
              <a:tr h="3560293">
                <a:tc>
                  <a:txBody>
                    <a:bodyPr/>
                    <a:lstStyle/>
                    <a:p>
                      <a:pPr marL="0" marR="0" lvl="0" indent="0" algn="just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4.1</a:t>
                      </a:r>
                      <a:r>
                        <a:rPr lang="zh-TW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常規疫苗接種成效</a:t>
                      </a:r>
                      <a:r>
                        <a:rPr lang="en-US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(20</a:t>
                      </a:r>
                      <a:r>
                        <a:rPr lang="zh-TW" altLang="en-US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0" marR="0" lvl="0" indent="0" algn="just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zh-TW" sz="16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(1)3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歲以下常規疫苗適齡接種完成率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(6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 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(2)3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歲以下常規疫苗全數接種完成率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(6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(3)107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年入學世代學前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劑疫苗全數完成率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(4)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入境未完成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MMR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疫苗接種之學齡前幼兒追蹤達成率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 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(5)</a:t>
                      </a:r>
                      <a:r>
                        <a:rPr lang="zh-TW" altLang="en-US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高風險對象催注管理：≦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6</a:t>
                      </a:r>
                      <a:r>
                        <a:rPr lang="zh-TW" altLang="en-US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歲接種總劑次＜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5</a:t>
                      </a:r>
                      <a:r>
                        <a:rPr lang="zh-TW" altLang="en-US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劑幼童之家訪及接種完成率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</a:t>
                      </a:r>
                      <a:r>
                        <a:rPr lang="zh-TW" altLang="en-US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endParaRPr lang="en-US" altLang="zh-TW" sz="16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indent="0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(6)</a:t>
                      </a:r>
                      <a:r>
                        <a:rPr lang="zh-TW" altLang="en-US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疫苗使用管控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</a:t>
                      </a:r>
                      <a:r>
                        <a:rPr lang="zh-TW" altLang="en-US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zh-TW" sz="16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just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4.1</a:t>
                      </a:r>
                      <a:r>
                        <a:rPr lang="zh-TW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常規疫苗接種成效</a:t>
                      </a:r>
                      <a:r>
                        <a:rPr lang="en-US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(20</a:t>
                      </a:r>
                      <a:r>
                        <a:rPr lang="zh-TW" altLang="en-US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0" marR="0" lvl="0" indent="0" algn="just" defTabSz="685800" rtl="0" eaLnBrk="1" fontAlgn="auto" latinLnBrk="0" hangingPunct="1">
                        <a:lnSpc>
                          <a:spcPts val="2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4.1-1</a:t>
                      </a:r>
                      <a:r>
                        <a:rPr lang="zh-TW" altLang="en-US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預防接種作業管理</a:t>
                      </a:r>
                      <a:r>
                        <a:rPr lang="en-US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6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10</a:t>
                      </a:r>
                      <a:r>
                        <a:rPr lang="zh-TW" altLang="en-US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(1)3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歲以下常規疫苗適齡接種完成率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6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(2)3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歲以下常規疫苗全數接種完成率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6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(3)108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年入學世代學前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劑疫苗全數完成率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6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1.5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(4)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入境未完成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MMR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疫苗接種之學齡前幼兒追蹤達成率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6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zh-TW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 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(5)</a:t>
                      </a:r>
                      <a:r>
                        <a:rPr lang="zh-TW" altLang="en-US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高風險對象催注管理：≦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6</a:t>
                      </a:r>
                      <a:r>
                        <a:rPr lang="zh-TW" altLang="en-US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歲接種總劑次＜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5</a:t>
                      </a:r>
                      <a:r>
                        <a:rPr lang="zh-TW" altLang="en-US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劑幼童之家訪及接種完成率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en-US" altLang="zh-TW" sz="16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1.5</a:t>
                      </a:r>
                      <a:r>
                        <a:rPr lang="zh-TW" altLang="en-US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265113" indent="-265113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endParaRPr lang="en-US" altLang="zh-TW" sz="1600" kern="100" dirty="0" smtClean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indent="0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4.1-2</a:t>
                      </a:r>
                      <a:r>
                        <a:rPr lang="zh-TW" altLang="en-US" sz="1600" b="1" kern="100" dirty="0" smtClean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疫苗使用管控</a:t>
                      </a:r>
                      <a:r>
                        <a:rPr lang="en-US" altLang="zh-TW" sz="16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(10</a:t>
                      </a:r>
                      <a:r>
                        <a:rPr lang="zh-TW" altLang="en-US" sz="16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b="1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</a:p>
                    <a:p>
                      <a:pPr marL="0" indent="0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(1)</a:t>
                      </a:r>
                      <a:r>
                        <a:rPr lang="zh-TW" altLang="en-US" sz="16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預防接種作業管理</a:t>
                      </a:r>
                      <a:r>
                        <a:rPr lang="en-US" altLang="zh-TW" sz="16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(4</a:t>
                      </a:r>
                      <a:r>
                        <a:rPr lang="zh-TW" altLang="en-US" sz="16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600" kern="100" dirty="0" smtClean="0">
                        <a:solidFill>
                          <a:srgbClr val="FF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indent="0" algn="just" defTabSz="685800" rtl="0" eaLnBrk="1" latinLnBrk="0" hangingPunct="1">
                        <a:lnSpc>
                          <a:spcPts val="2200"/>
                        </a:lnSpc>
                        <a:spcAft>
                          <a:spcPts val="0"/>
                        </a:spcAft>
                        <a:buClrTx/>
                        <a:buFont typeface="Wingdings" panose="05000000000000000000" pitchFamily="2" charset="2"/>
                        <a:buNone/>
                      </a:pPr>
                      <a:r>
                        <a:rPr lang="en-US" altLang="zh-TW" sz="16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(2)</a:t>
                      </a:r>
                      <a:r>
                        <a:rPr lang="zh-TW" altLang="en-US" sz="16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疫苗冷運冷藏系統管理</a:t>
                      </a:r>
                      <a:r>
                        <a:rPr lang="en-US" altLang="zh-TW" sz="16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(6</a:t>
                      </a:r>
                      <a:r>
                        <a:rPr lang="zh-TW" altLang="en-US" sz="16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分</a:t>
                      </a:r>
                      <a:r>
                        <a:rPr lang="en-US" altLang="zh-TW" sz="1600" kern="100" dirty="0" smtClean="0">
                          <a:solidFill>
                            <a:srgbClr val="FF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en-US" sz="1600" kern="100" dirty="0" smtClean="0">
                        <a:solidFill>
                          <a:srgbClr val="FF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28971003"/>
                  </a:ext>
                </a:extLst>
              </a:tr>
            </a:tbl>
          </a:graphicData>
        </a:graphic>
      </p:graphicFrame>
      <p:sp>
        <p:nvSpPr>
          <p:cNvPr id="8" name="標題 7"/>
          <p:cNvSpPr>
            <a:spLocks noGrp="1"/>
          </p:cNvSpPr>
          <p:nvPr>
            <p:ph type="title"/>
          </p:nvPr>
        </p:nvSpPr>
        <p:spPr>
          <a:xfrm>
            <a:off x="0" y="457200"/>
            <a:ext cx="9144000" cy="1143000"/>
          </a:xfrm>
        </p:spPr>
        <p:txBody>
          <a:bodyPr/>
          <a:lstStyle/>
          <a:p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4-</a:t>
            </a:r>
            <a:r>
              <a:rPr lang="zh-TW" altLang="en-US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預防接種防治成效</a:t>
            </a:r>
            <a:r>
              <a:rPr lang="en-US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(30</a:t>
            </a:r>
            <a:r>
              <a:rPr lang="zh-TW" altLang="zh-TW" b="1" kern="100" dirty="0" smtClean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分</a:t>
            </a:r>
            <a:r>
              <a:rPr lang="en-US" altLang="zh-TW" b="1" kern="100" dirty="0">
                <a:solidFill>
                  <a:srgbClr val="0000CC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)</a:t>
            </a:r>
            <a:endParaRPr lang="zh-TW" altLang="en-US" b="1" dirty="0">
              <a:solidFill>
                <a:srgbClr val="0000CC"/>
              </a:solidFill>
            </a:endParaRPr>
          </a:p>
        </p:txBody>
      </p:sp>
      <p:sp>
        <p:nvSpPr>
          <p:cNvPr id="5" name="矩形 4"/>
          <p:cNvSpPr/>
          <p:nvPr/>
        </p:nvSpPr>
        <p:spPr>
          <a:xfrm>
            <a:off x="-108520" y="5739765"/>
            <a:ext cx="892899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r>
              <a:rPr lang="zh-TW" altLang="en-US" sz="36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「疫苗使用管控」指標由</a:t>
            </a:r>
            <a:r>
              <a:rPr lang="en-US" altLang="zh-TW" sz="36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1</a:t>
            </a:r>
            <a:r>
              <a:rPr lang="zh-TW" altLang="en-US" sz="36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分調整</a:t>
            </a:r>
            <a:r>
              <a:rPr lang="en-US" altLang="zh-TW" sz="36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10</a:t>
            </a:r>
            <a:r>
              <a:rPr lang="zh-TW" altLang="en-US" sz="3600" b="1" dirty="0" smtClean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分</a:t>
            </a:r>
            <a:endParaRPr lang="zh-TW" altLang="en-US" sz="3600" b="1" dirty="0">
              <a:ln/>
              <a:solidFill>
                <a:srgbClr val="FF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12"/>
          </p:nvPr>
        </p:nvSpPr>
        <p:spPr>
          <a:xfrm>
            <a:off x="6878091" y="6006267"/>
            <a:ext cx="2133600" cy="365125"/>
          </a:xfrm>
        </p:spPr>
        <p:txBody>
          <a:bodyPr/>
          <a:lstStyle/>
          <a:p>
            <a:fld id="{DEDFBEDB-CA0D-4381-B3BA-D27D47729FE6}" type="slidenum">
              <a:rPr lang="zh-TW" altLang="en-US" smtClean="0">
                <a:solidFill>
                  <a:prstClr val="black">
                    <a:tint val="75000"/>
                  </a:prstClr>
                </a:solidFill>
              </a:rPr>
              <a:pPr/>
              <a:t>9</a:t>
            </a:fld>
            <a:endParaRPr lang="zh-TW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9339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衛生福利部疾病管制署母片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10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DC">
  <a:themeElements>
    <a:clrScheme name="CDC簡報範本 (五組)-1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CDC簡報範本 (五組)-1">
      <a:majorFont>
        <a:latin typeface="Arial"/>
        <a:ea typeface="新細明體"/>
        <a:cs typeface=""/>
      </a:majorFont>
      <a:minorFont>
        <a:latin typeface="Arial"/>
        <a:ea typeface="新細明體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00"/>
        </a:solidFill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457200" marR="0" indent="-457200" algn="l" defTabSz="914400" rtl="0" eaLnBrk="1" fontAlgn="base" latinLnBrk="0" hangingPunct="1">
          <a:lnSpc>
            <a:spcPct val="105000"/>
          </a:lnSpc>
          <a:spcBef>
            <a:spcPct val="0"/>
          </a:spcBef>
          <a:spcAft>
            <a:spcPct val="0"/>
          </a:spcAft>
          <a:buClr>
            <a:srgbClr val="CC0000"/>
          </a:buClr>
          <a:buSzTx/>
          <a:buFont typeface="Wingdings" pitchFamily="2" charset="2"/>
          <a:buChar char="n"/>
          <a:tabLst/>
          <a:defRPr kumimoji="1" lang="zh-TW" altLang="en-US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標楷體" pitchFamily="65" charset="-12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00"/>
        </a:solidFill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457200" marR="0" indent="-457200" algn="l" defTabSz="914400" rtl="0" eaLnBrk="1" fontAlgn="base" latinLnBrk="0" hangingPunct="1">
          <a:lnSpc>
            <a:spcPct val="105000"/>
          </a:lnSpc>
          <a:spcBef>
            <a:spcPct val="0"/>
          </a:spcBef>
          <a:spcAft>
            <a:spcPct val="0"/>
          </a:spcAft>
          <a:buClr>
            <a:srgbClr val="CC0000"/>
          </a:buClr>
          <a:buSzTx/>
          <a:buFont typeface="Wingdings" pitchFamily="2" charset="2"/>
          <a:buChar char="n"/>
          <a:tabLst/>
          <a:defRPr kumimoji="1" lang="zh-TW" altLang="en-US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標楷體" pitchFamily="65" charset="-120"/>
          </a:defRPr>
        </a:defPPr>
      </a:lstStyle>
    </a:lnDef>
  </a:objectDefaults>
  <a:extraClrSchemeLst>
    <a:extraClrScheme>
      <a:clrScheme name="CDC簡報範本 (五組)-1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DC簡報範本 (五組)-1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CDC簡報範本 (五組)-1">
  <a:themeElements>
    <a:clrScheme name="CDC簡報範本 (五組)-1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CDC簡報範本 (五組)-1">
      <a:majorFont>
        <a:latin typeface="Arial"/>
        <a:ea typeface="新細明體"/>
        <a:cs typeface=""/>
      </a:majorFont>
      <a:minorFont>
        <a:latin typeface="Arial"/>
        <a:ea typeface="新細明體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00"/>
        </a:solidFill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457200" marR="0" indent="-457200" algn="l" defTabSz="914400" rtl="0" eaLnBrk="1" fontAlgn="base" latinLnBrk="0" hangingPunct="1">
          <a:lnSpc>
            <a:spcPct val="105000"/>
          </a:lnSpc>
          <a:spcBef>
            <a:spcPct val="0"/>
          </a:spcBef>
          <a:spcAft>
            <a:spcPct val="0"/>
          </a:spcAft>
          <a:buClr>
            <a:srgbClr val="CC0000"/>
          </a:buClr>
          <a:buSzTx/>
          <a:buFont typeface="Wingdings" pitchFamily="2" charset="2"/>
          <a:buChar char="n"/>
          <a:tabLst/>
          <a:defRPr kumimoji="1" lang="zh-TW" altLang="en-US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標楷體" pitchFamily="65" charset="-12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00"/>
        </a:solidFill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457200" marR="0" indent="-457200" algn="l" defTabSz="914400" rtl="0" eaLnBrk="1" fontAlgn="base" latinLnBrk="0" hangingPunct="1">
          <a:lnSpc>
            <a:spcPct val="105000"/>
          </a:lnSpc>
          <a:spcBef>
            <a:spcPct val="0"/>
          </a:spcBef>
          <a:spcAft>
            <a:spcPct val="0"/>
          </a:spcAft>
          <a:buClr>
            <a:srgbClr val="CC0000"/>
          </a:buClr>
          <a:buSzTx/>
          <a:buFont typeface="Wingdings" pitchFamily="2" charset="2"/>
          <a:buChar char="n"/>
          <a:tabLst/>
          <a:defRPr kumimoji="1" lang="zh-TW" altLang="en-US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標楷體" pitchFamily="65" charset="-120"/>
          </a:defRPr>
        </a:defPPr>
      </a:lstStyle>
    </a:lnDef>
  </a:objectDefaults>
  <a:extraClrSchemeLst>
    <a:extraClrScheme>
      <a:clrScheme name="CDC簡報範本 (五組)-1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DC簡報範本 (五組)-1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4_CDC">
  <a:themeElements>
    <a:clrScheme name="CDC簡報範本 (五組)-1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自訂 1">
      <a:majorFont>
        <a:latin typeface="Arial"/>
        <a:ea typeface="標楷體"/>
        <a:cs typeface=""/>
      </a:majorFont>
      <a:minorFont>
        <a:latin typeface="Arial"/>
        <a:ea typeface="標楷體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00"/>
        </a:solidFill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457200" marR="0" indent="-457200" algn="l" defTabSz="914400" rtl="0" eaLnBrk="1" fontAlgn="base" latinLnBrk="0" hangingPunct="1">
          <a:lnSpc>
            <a:spcPct val="105000"/>
          </a:lnSpc>
          <a:spcBef>
            <a:spcPct val="0"/>
          </a:spcBef>
          <a:spcAft>
            <a:spcPct val="0"/>
          </a:spcAft>
          <a:buClr>
            <a:srgbClr val="CC0000"/>
          </a:buClr>
          <a:buSzTx/>
          <a:buFont typeface="Wingdings" pitchFamily="2" charset="2"/>
          <a:buChar char="n"/>
          <a:tabLst/>
          <a:defRPr kumimoji="1" lang="zh-TW" altLang="en-US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標楷體" pitchFamily="65" charset="-12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00"/>
        </a:solidFill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457200" marR="0" indent="-457200" algn="l" defTabSz="914400" rtl="0" eaLnBrk="1" fontAlgn="base" latinLnBrk="0" hangingPunct="1">
          <a:lnSpc>
            <a:spcPct val="105000"/>
          </a:lnSpc>
          <a:spcBef>
            <a:spcPct val="0"/>
          </a:spcBef>
          <a:spcAft>
            <a:spcPct val="0"/>
          </a:spcAft>
          <a:buClr>
            <a:srgbClr val="CC0000"/>
          </a:buClr>
          <a:buSzTx/>
          <a:buFont typeface="Wingdings" pitchFamily="2" charset="2"/>
          <a:buChar char="n"/>
          <a:tabLst/>
          <a:defRPr kumimoji="1" lang="zh-TW" altLang="en-US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標楷體" pitchFamily="65" charset="-120"/>
          </a:defRPr>
        </a:defPPr>
      </a:lstStyle>
    </a:lnDef>
  </a:objectDefaults>
  <a:extraClrSchemeLst>
    <a:extraClrScheme>
      <a:clrScheme name="CDC簡報範本 (五組)-1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DC簡報範本 (五組)-1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5_CDC">
  <a:themeElements>
    <a:clrScheme name="CDC簡報範本 (五組)-1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CDC簡報範本 (五組)-1">
      <a:majorFont>
        <a:latin typeface="Arial"/>
        <a:ea typeface="新細明體"/>
        <a:cs typeface=""/>
      </a:majorFont>
      <a:minorFont>
        <a:latin typeface="Arial"/>
        <a:ea typeface="新細明體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00"/>
        </a:solidFill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457200" marR="0" indent="-457200" algn="l" defTabSz="914400" rtl="0" eaLnBrk="1" fontAlgn="base" latinLnBrk="0" hangingPunct="1">
          <a:lnSpc>
            <a:spcPct val="105000"/>
          </a:lnSpc>
          <a:spcBef>
            <a:spcPct val="0"/>
          </a:spcBef>
          <a:spcAft>
            <a:spcPct val="0"/>
          </a:spcAft>
          <a:buClr>
            <a:srgbClr val="CC0000"/>
          </a:buClr>
          <a:buSzTx/>
          <a:buFont typeface="Wingdings" pitchFamily="2" charset="2"/>
          <a:buChar char="n"/>
          <a:tabLst/>
          <a:defRPr kumimoji="1" lang="zh-TW" altLang="en-US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標楷體" pitchFamily="65" charset="-12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00"/>
        </a:solidFill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457200" marR="0" indent="-457200" algn="l" defTabSz="914400" rtl="0" eaLnBrk="1" fontAlgn="base" latinLnBrk="0" hangingPunct="1">
          <a:lnSpc>
            <a:spcPct val="105000"/>
          </a:lnSpc>
          <a:spcBef>
            <a:spcPct val="0"/>
          </a:spcBef>
          <a:spcAft>
            <a:spcPct val="0"/>
          </a:spcAft>
          <a:buClr>
            <a:srgbClr val="CC0000"/>
          </a:buClr>
          <a:buSzTx/>
          <a:buFont typeface="Wingdings" pitchFamily="2" charset="2"/>
          <a:buChar char="n"/>
          <a:tabLst/>
          <a:defRPr kumimoji="1" lang="zh-TW" altLang="en-US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標楷體" pitchFamily="65" charset="-120"/>
          </a:defRPr>
        </a:defPPr>
      </a:lstStyle>
    </a:lnDef>
  </a:objectDefaults>
  <a:extraClrSchemeLst>
    <a:extraClrScheme>
      <a:clrScheme name="CDC簡報範本 (五組)-1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DC簡報範本 (五組)-1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C簡報範本 (五組)-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1_衛生福利部疾病管制署母片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8.xml><?xml version="1.0" encoding="utf-8"?>
<a:theme xmlns:a="http://schemas.openxmlformats.org/drawingml/2006/main" name="1_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9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20140501_ A肝本土境外邏輯討論會</Template>
  <TotalTime>19418</TotalTime>
  <Words>1748</Words>
  <Application>Microsoft Office PowerPoint</Application>
  <PresentationFormat>如螢幕大小 (4:3)</PresentationFormat>
  <Paragraphs>227</Paragraphs>
  <Slides>15</Slides>
  <Notes>13</Notes>
  <HiddenSlides>0</HiddenSlides>
  <MMClips>0</MMClips>
  <ScaleCrop>false</ScaleCrop>
  <HeadingPairs>
    <vt:vector size="6" baseType="variant">
      <vt:variant>
        <vt:lpstr>使用字型</vt:lpstr>
      </vt:variant>
      <vt:variant>
        <vt:i4>7</vt:i4>
      </vt:variant>
      <vt:variant>
        <vt:lpstr>佈景主題</vt:lpstr>
      </vt:variant>
      <vt:variant>
        <vt:i4>8</vt:i4>
      </vt:variant>
      <vt:variant>
        <vt:lpstr>投影片標題</vt:lpstr>
      </vt:variant>
      <vt:variant>
        <vt:i4>15</vt:i4>
      </vt:variant>
    </vt:vector>
  </HeadingPairs>
  <TitlesOfParts>
    <vt:vector size="30" baseType="lpstr">
      <vt:lpstr>微軟正黑體</vt:lpstr>
      <vt:lpstr>新細明體</vt:lpstr>
      <vt:lpstr>標楷體</vt:lpstr>
      <vt:lpstr>Arial</vt:lpstr>
      <vt:lpstr>Calibri</vt:lpstr>
      <vt:lpstr>Times New Roman</vt:lpstr>
      <vt:lpstr>Wingdings</vt:lpstr>
      <vt:lpstr>衛生福利部疾病管制署母片</vt:lpstr>
      <vt:lpstr>CDC</vt:lpstr>
      <vt:lpstr>CDC簡報範本 (五組)-1</vt:lpstr>
      <vt:lpstr>4_CDC</vt:lpstr>
      <vt:lpstr>5_CDC</vt:lpstr>
      <vt:lpstr>1_衛生福利部疾病管制署母片</vt:lpstr>
      <vt:lpstr>Office 佈景主題</vt:lpstr>
      <vt:lpstr>1_Office 佈景主題</vt:lpstr>
      <vt:lpstr>  </vt:lpstr>
      <vt:lpstr>PowerPoint 簡報</vt:lpstr>
      <vt:lpstr>PowerPoint 簡報</vt:lpstr>
      <vt:lpstr>PowerPoint 簡報</vt:lpstr>
      <vt:lpstr>  </vt:lpstr>
      <vt:lpstr>1-急性傳染病防治作為(20分)</vt:lpstr>
      <vt:lpstr>2-愛滋病防治成效(40分)</vt:lpstr>
      <vt:lpstr>3-結核病防治成效(50分)</vt:lpstr>
      <vt:lpstr>4-預防接種防治成效(30分)</vt:lpstr>
      <vt:lpstr>4-預防接種防治成效(30分)-續</vt:lpstr>
      <vt:lpstr>5-新興傳染病整備作為(20分)</vt:lpstr>
      <vt:lpstr>6-感染管制成效(30分)</vt:lpstr>
      <vt:lpstr>7-防疫業務加分 (10分)</vt:lpstr>
      <vt:lpstr>  </vt:lpstr>
      <vt:lpstr>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2014年A型肝炎病例概況及境外與本土研判邏輯報告</dc:title>
  <dc:creator>YKKYU</dc:creator>
  <cp:lastModifiedBy>張芳梓</cp:lastModifiedBy>
  <cp:revision>989</cp:revision>
  <cp:lastPrinted>2018-11-22T07:02:06Z</cp:lastPrinted>
  <dcterms:created xsi:type="dcterms:W3CDTF">2014-05-19T03:40:51Z</dcterms:created>
  <dcterms:modified xsi:type="dcterms:W3CDTF">2018-11-22T07:09:17Z</dcterms:modified>
</cp:coreProperties>
</file>

<file path=docProps/thumbnail.jpeg>
</file>